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487" r:id="rId9"/>
    <p:sldId id="268" r:id="rId10"/>
    <p:sldId id="488" r:id="rId11"/>
    <p:sldId id="503" r:id="rId12"/>
    <p:sldId id="269" r:id="rId13"/>
    <p:sldId id="270" r:id="rId14"/>
    <p:sldId id="271" r:id="rId15"/>
    <p:sldId id="272" r:id="rId16"/>
    <p:sldId id="273" r:id="rId17"/>
    <p:sldId id="502" r:id="rId18"/>
    <p:sldId id="504" r:id="rId19"/>
    <p:sldId id="505" r:id="rId20"/>
    <p:sldId id="489" r:id="rId21"/>
    <p:sldId id="508" r:id="rId22"/>
    <p:sldId id="491" r:id="rId23"/>
    <p:sldId id="490" r:id="rId24"/>
    <p:sldId id="492" r:id="rId25"/>
    <p:sldId id="494" r:id="rId26"/>
    <p:sldId id="507" r:id="rId27"/>
    <p:sldId id="496" r:id="rId28"/>
    <p:sldId id="498" r:id="rId29"/>
    <p:sldId id="499" r:id="rId30"/>
    <p:sldId id="274" r:id="rId31"/>
    <p:sldId id="500" r:id="rId32"/>
    <p:sldId id="501" r:id="rId33"/>
    <p:sldId id="50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4.xml.rels><?xml version="1.0" encoding="UTF-8" standalone="yes"?>
<Relationships xmlns="http://schemas.openxmlformats.org/package/2006/relationships"><Relationship Id="rId2" Type="http://schemas.openxmlformats.org/officeDocument/2006/relationships/hyperlink" Target="https://researchleap.com/promises-perils-multinational-corporations-nigerian-experience/" TargetMode="External"/><Relationship Id="rId1" Type="http://schemas.openxmlformats.org/officeDocument/2006/relationships/image" Target="../media/image31.jpg"/></Relationships>
</file>

<file path=ppt/diagrams/_rels/drawing14.xml.rels><?xml version="1.0" encoding="UTF-8" standalone="yes"?>
<Relationships xmlns="http://schemas.openxmlformats.org/package/2006/relationships"><Relationship Id="rId2" Type="http://schemas.openxmlformats.org/officeDocument/2006/relationships/hyperlink" Target="https://researchleap.com/promises-perils-multinational-corporations-nigerian-experience/" TargetMode="External"/><Relationship Id="rId1" Type="http://schemas.openxmlformats.org/officeDocument/2006/relationships/image" Target="../media/image31.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09272F-DA43-4051-8E56-2AD53B3CB1FF}"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n-IN"/>
        </a:p>
      </dgm:t>
    </dgm:pt>
    <dgm:pt modelId="{B10C427E-BE79-4435-A81D-B631EA4767E2}">
      <dgm:prSet phldrT="[Text]"/>
      <dgm:spPr/>
      <dgm:t>
        <a:bodyPr/>
        <a:lstStyle/>
        <a:p>
          <a:r>
            <a:rPr lang="en-IN" dirty="0"/>
            <a:t>Authenticity</a:t>
          </a:r>
        </a:p>
      </dgm:t>
    </dgm:pt>
    <dgm:pt modelId="{6F3CD049-7EDE-4281-8784-B2DF284C113B}" type="parTrans" cxnId="{680B2AA1-C54B-4475-91A6-75B381C191EB}">
      <dgm:prSet/>
      <dgm:spPr/>
      <dgm:t>
        <a:bodyPr/>
        <a:lstStyle/>
        <a:p>
          <a:endParaRPr lang="en-IN"/>
        </a:p>
      </dgm:t>
    </dgm:pt>
    <dgm:pt modelId="{FBC50FAC-B37F-409C-881B-E6CD0FF502C0}" type="sibTrans" cxnId="{680B2AA1-C54B-4475-91A6-75B381C191EB}">
      <dgm:prSet/>
      <dgm:spPr/>
      <dgm:t>
        <a:bodyPr/>
        <a:lstStyle/>
        <a:p>
          <a:endParaRPr lang="en-IN"/>
        </a:p>
      </dgm:t>
    </dgm:pt>
    <dgm:pt modelId="{6B740097-0FDF-4FDC-BBF7-00E7FF6D0880}">
      <dgm:prSet phldrT="[Text]"/>
      <dgm:spPr/>
      <dgm:t>
        <a:bodyPr/>
        <a:lstStyle/>
        <a:p>
          <a:r>
            <a:rPr lang="en-IN" dirty="0"/>
            <a:t>Consistency</a:t>
          </a:r>
        </a:p>
      </dgm:t>
    </dgm:pt>
    <dgm:pt modelId="{7CEDC845-C313-494B-B30A-C376C5B9BF13}" type="parTrans" cxnId="{C2C571AF-FFB7-4288-A58B-85EE21D385C9}">
      <dgm:prSet/>
      <dgm:spPr/>
      <dgm:t>
        <a:bodyPr/>
        <a:lstStyle/>
        <a:p>
          <a:endParaRPr lang="en-IN"/>
        </a:p>
      </dgm:t>
    </dgm:pt>
    <dgm:pt modelId="{2AD9A288-FD95-4191-B386-A46AEAD8DCFB}" type="sibTrans" cxnId="{C2C571AF-FFB7-4288-A58B-85EE21D385C9}">
      <dgm:prSet/>
      <dgm:spPr/>
      <dgm:t>
        <a:bodyPr/>
        <a:lstStyle/>
        <a:p>
          <a:endParaRPr lang="en-IN"/>
        </a:p>
      </dgm:t>
    </dgm:pt>
    <dgm:pt modelId="{7F1E1509-EBBE-4A8D-BE38-160A5F7124BD}">
      <dgm:prSet phldrT="[Text]"/>
      <dgm:spPr/>
      <dgm:t>
        <a:bodyPr/>
        <a:lstStyle/>
        <a:p>
          <a:r>
            <a:rPr lang="en-IN" dirty="0"/>
            <a:t>Durability</a:t>
          </a:r>
        </a:p>
      </dgm:t>
    </dgm:pt>
    <dgm:pt modelId="{BB50AFA9-1D2F-45DA-BA87-A2C0A44CDD2E}" type="parTrans" cxnId="{95BC3F65-0803-4056-AC59-B68958C530A4}">
      <dgm:prSet/>
      <dgm:spPr/>
      <dgm:t>
        <a:bodyPr/>
        <a:lstStyle/>
        <a:p>
          <a:endParaRPr lang="en-IN"/>
        </a:p>
      </dgm:t>
    </dgm:pt>
    <dgm:pt modelId="{F80822D0-6202-465E-960B-902EC215ABE9}" type="sibTrans" cxnId="{95BC3F65-0803-4056-AC59-B68958C530A4}">
      <dgm:prSet/>
      <dgm:spPr/>
      <dgm:t>
        <a:bodyPr/>
        <a:lstStyle/>
        <a:p>
          <a:endParaRPr lang="en-IN"/>
        </a:p>
      </dgm:t>
    </dgm:pt>
    <dgm:pt modelId="{8354D237-EF91-4A42-8C41-83B249938FFA}">
      <dgm:prSet phldrT="[Text]"/>
      <dgm:spPr/>
      <dgm:t>
        <a:bodyPr/>
        <a:lstStyle/>
        <a:p>
          <a:r>
            <a:rPr lang="en-IN" dirty="0"/>
            <a:t>Experience</a:t>
          </a:r>
        </a:p>
      </dgm:t>
    </dgm:pt>
    <dgm:pt modelId="{CAA1EB29-BC4A-4C95-AA2D-F03AA34D0200}" type="parTrans" cxnId="{BAAD82D4-AD59-4870-BB65-DC3E24922230}">
      <dgm:prSet/>
      <dgm:spPr/>
      <dgm:t>
        <a:bodyPr/>
        <a:lstStyle/>
        <a:p>
          <a:endParaRPr lang="en-IN"/>
        </a:p>
      </dgm:t>
    </dgm:pt>
    <dgm:pt modelId="{007BA68D-13D4-42F1-AFF2-BEAF72348523}" type="sibTrans" cxnId="{BAAD82D4-AD59-4870-BB65-DC3E24922230}">
      <dgm:prSet/>
      <dgm:spPr/>
      <dgm:t>
        <a:bodyPr/>
        <a:lstStyle/>
        <a:p>
          <a:endParaRPr lang="en-IN"/>
        </a:p>
      </dgm:t>
    </dgm:pt>
    <dgm:pt modelId="{73E178F0-3A1A-4E54-9DE1-CA89CC308E62}">
      <dgm:prSet phldrT="[Text]"/>
      <dgm:spPr/>
      <dgm:t>
        <a:bodyPr/>
        <a:lstStyle/>
        <a:p>
          <a:r>
            <a:rPr lang="en-IN" dirty="0"/>
            <a:t>Uniqueness</a:t>
          </a:r>
        </a:p>
      </dgm:t>
    </dgm:pt>
    <dgm:pt modelId="{7F9CBFCB-ED05-4AC2-8625-E6C70D42D63D}" type="parTrans" cxnId="{AB48D921-E678-4EE3-9208-BC3E50240D83}">
      <dgm:prSet/>
      <dgm:spPr/>
      <dgm:t>
        <a:bodyPr/>
        <a:lstStyle/>
        <a:p>
          <a:endParaRPr lang="en-IN"/>
        </a:p>
      </dgm:t>
    </dgm:pt>
    <dgm:pt modelId="{666F57B1-E089-4597-A213-A3C19B29EC19}" type="sibTrans" cxnId="{AB48D921-E678-4EE3-9208-BC3E50240D83}">
      <dgm:prSet/>
      <dgm:spPr/>
      <dgm:t>
        <a:bodyPr/>
        <a:lstStyle/>
        <a:p>
          <a:endParaRPr lang="en-IN"/>
        </a:p>
      </dgm:t>
    </dgm:pt>
    <dgm:pt modelId="{CE0CEC27-1B24-4C4B-A290-4F772BE9B003}">
      <dgm:prSet phldrT="[Text]"/>
      <dgm:spPr/>
      <dgm:t>
        <a:bodyPr/>
        <a:lstStyle/>
        <a:p>
          <a:r>
            <a:rPr lang="en-IN" dirty="0"/>
            <a:t>Relevance</a:t>
          </a:r>
        </a:p>
      </dgm:t>
    </dgm:pt>
    <dgm:pt modelId="{4FAFD1D5-A6C6-4096-85CD-1455006A3D88}" type="parTrans" cxnId="{B46FB6F0-F4EB-4590-A048-D5BD01D8D0A7}">
      <dgm:prSet/>
      <dgm:spPr/>
      <dgm:t>
        <a:bodyPr/>
        <a:lstStyle/>
        <a:p>
          <a:endParaRPr lang="en-IN"/>
        </a:p>
      </dgm:t>
    </dgm:pt>
    <dgm:pt modelId="{3F4505ED-5264-4B13-BF9F-84D7F163AD05}" type="sibTrans" cxnId="{B46FB6F0-F4EB-4590-A048-D5BD01D8D0A7}">
      <dgm:prSet/>
      <dgm:spPr/>
      <dgm:t>
        <a:bodyPr/>
        <a:lstStyle/>
        <a:p>
          <a:endParaRPr lang="en-IN"/>
        </a:p>
      </dgm:t>
    </dgm:pt>
    <dgm:pt modelId="{8654F0C8-8E94-4ED3-BD9D-AA93C6D573B3}">
      <dgm:prSet phldrT="[Text]"/>
      <dgm:spPr/>
      <dgm:t>
        <a:bodyPr/>
        <a:lstStyle/>
        <a:p>
          <a:r>
            <a:rPr lang="en-IN" dirty="0"/>
            <a:t>Single mindedness</a:t>
          </a:r>
        </a:p>
      </dgm:t>
    </dgm:pt>
    <dgm:pt modelId="{BF6EF33B-2C17-4AAB-A4D4-82CE8C381969}" type="parTrans" cxnId="{CDA7AE6E-CF21-4219-A4A1-4640E1419630}">
      <dgm:prSet/>
      <dgm:spPr/>
      <dgm:t>
        <a:bodyPr/>
        <a:lstStyle/>
        <a:p>
          <a:endParaRPr lang="en-IN"/>
        </a:p>
      </dgm:t>
    </dgm:pt>
    <dgm:pt modelId="{6CA0D0D8-E22D-43D3-A600-597C75BDC3D9}" type="sibTrans" cxnId="{CDA7AE6E-CF21-4219-A4A1-4640E1419630}">
      <dgm:prSet/>
      <dgm:spPr/>
      <dgm:t>
        <a:bodyPr/>
        <a:lstStyle/>
        <a:p>
          <a:endParaRPr lang="en-IN"/>
        </a:p>
      </dgm:t>
    </dgm:pt>
    <dgm:pt modelId="{8606D5BB-6FCD-4E45-BEB3-FEEB274BE548}" type="pres">
      <dgm:prSet presAssocID="{5F09272F-DA43-4051-8E56-2AD53B3CB1FF}" presName="diagram" presStyleCnt="0">
        <dgm:presLayoutVars>
          <dgm:dir/>
          <dgm:resizeHandles val="exact"/>
        </dgm:presLayoutVars>
      </dgm:prSet>
      <dgm:spPr/>
    </dgm:pt>
    <dgm:pt modelId="{429F0B86-1341-4C14-BE26-0A3A8B5034DE}" type="pres">
      <dgm:prSet presAssocID="{B10C427E-BE79-4435-A81D-B631EA4767E2}" presName="node" presStyleLbl="node1" presStyleIdx="0" presStyleCnt="7">
        <dgm:presLayoutVars>
          <dgm:bulletEnabled val="1"/>
        </dgm:presLayoutVars>
      </dgm:prSet>
      <dgm:spPr/>
    </dgm:pt>
    <dgm:pt modelId="{B56B31C2-3D6F-43E0-9CC9-0372E1C51460}" type="pres">
      <dgm:prSet presAssocID="{FBC50FAC-B37F-409C-881B-E6CD0FF502C0}" presName="sibTrans" presStyleLbl="sibTrans2D1" presStyleIdx="0" presStyleCnt="6"/>
      <dgm:spPr/>
    </dgm:pt>
    <dgm:pt modelId="{9CC59CC0-504B-45DF-984A-4CBA4911D124}" type="pres">
      <dgm:prSet presAssocID="{FBC50FAC-B37F-409C-881B-E6CD0FF502C0}" presName="connectorText" presStyleLbl="sibTrans2D1" presStyleIdx="0" presStyleCnt="6"/>
      <dgm:spPr/>
    </dgm:pt>
    <dgm:pt modelId="{EE04D158-FAAE-4420-92F1-2011F3320A23}" type="pres">
      <dgm:prSet presAssocID="{6B740097-0FDF-4FDC-BBF7-00E7FF6D0880}" presName="node" presStyleLbl="node1" presStyleIdx="1" presStyleCnt="7">
        <dgm:presLayoutVars>
          <dgm:bulletEnabled val="1"/>
        </dgm:presLayoutVars>
      </dgm:prSet>
      <dgm:spPr/>
    </dgm:pt>
    <dgm:pt modelId="{0C8E4A2C-60AF-4F6B-B0BA-6BFDDBC09B08}" type="pres">
      <dgm:prSet presAssocID="{2AD9A288-FD95-4191-B386-A46AEAD8DCFB}" presName="sibTrans" presStyleLbl="sibTrans2D1" presStyleIdx="1" presStyleCnt="6"/>
      <dgm:spPr/>
    </dgm:pt>
    <dgm:pt modelId="{1A13F840-63A4-4E43-8F57-95E0AFAE695A}" type="pres">
      <dgm:prSet presAssocID="{2AD9A288-FD95-4191-B386-A46AEAD8DCFB}" presName="connectorText" presStyleLbl="sibTrans2D1" presStyleIdx="1" presStyleCnt="6"/>
      <dgm:spPr/>
    </dgm:pt>
    <dgm:pt modelId="{36629344-8CE6-4B6C-9FAB-7BFD858A82B3}" type="pres">
      <dgm:prSet presAssocID="{7F1E1509-EBBE-4A8D-BE38-160A5F7124BD}" presName="node" presStyleLbl="node1" presStyleIdx="2" presStyleCnt="7">
        <dgm:presLayoutVars>
          <dgm:bulletEnabled val="1"/>
        </dgm:presLayoutVars>
      </dgm:prSet>
      <dgm:spPr/>
    </dgm:pt>
    <dgm:pt modelId="{C13054AD-5A81-409C-B425-FA05A5497CF9}" type="pres">
      <dgm:prSet presAssocID="{F80822D0-6202-465E-960B-902EC215ABE9}" presName="sibTrans" presStyleLbl="sibTrans2D1" presStyleIdx="2" presStyleCnt="6"/>
      <dgm:spPr/>
    </dgm:pt>
    <dgm:pt modelId="{1BB2C255-0681-4A74-976F-37808EE2B8C9}" type="pres">
      <dgm:prSet presAssocID="{F80822D0-6202-465E-960B-902EC215ABE9}" presName="connectorText" presStyleLbl="sibTrans2D1" presStyleIdx="2" presStyleCnt="6"/>
      <dgm:spPr/>
    </dgm:pt>
    <dgm:pt modelId="{93539484-CEC7-43B0-BB28-854646853A43}" type="pres">
      <dgm:prSet presAssocID="{8354D237-EF91-4A42-8C41-83B249938FFA}" presName="node" presStyleLbl="node1" presStyleIdx="3" presStyleCnt="7">
        <dgm:presLayoutVars>
          <dgm:bulletEnabled val="1"/>
        </dgm:presLayoutVars>
      </dgm:prSet>
      <dgm:spPr/>
    </dgm:pt>
    <dgm:pt modelId="{D76B4B2C-689F-4C68-8ABE-4EDF70F10FE7}" type="pres">
      <dgm:prSet presAssocID="{007BA68D-13D4-42F1-AFF2-BEAF72348523}" presName="sibTrans" presStyleLbl="sibTrans2D1" presStyleIdx="3" presStyleCnt="6"/>
      <dgm:spPr/>
    </dgm:pt>
    <dgm:pt modelId="{1A5196DB-83CA-4D0B-B7DC-C0AD13731B30}" type="pres">
      <dgm:prSet presAssocID="{007BA68D-13D4-42F1-AFF2-BEAF72348523}" presName="connectorText" presStyleLbl="sibTrans2D1" presStyleIdx="3" presStyleCnt="6"/>
      <dgm:spPr/>
    </dgm:pt>
    <dgm:pt modelId="{6E4E7E09-B0D7-4627-9EDE-E364EDF07125}" type="pres">
      <dgm:prSet presAssocID="{73E178F0-3A1A-4E54-9DE1-CA89CC308E62}" presName="node" presStyleLbl="node1" presStyleIdx="4" presStyleCnt="7">
        <dgm:presLayoutVars>
          <dgm:bulletEnabled val="1"/>
        </dgm:presLayoutVars>
      </dgm:prSet>
      <dgm:spPr/>
    </dgm:pt>
    <dgm:pt modelId="{34FF7CAB-1E29-4155-9E7D-31D843A40A69}" type="pres">
      <dgm:prSet presAssocID="{666F57B1-E089-4597-A213-A3C19B29EC19}" presName="sibTrans" presStyleLbl="sibTrans2D1" presStyleIdx="4" presStyleCnt="6"/>
      <dgm:spPr/>
    </dgm:pt>
    <dgm:pt modelId="{6A868B15-33CF-4F50-B637-CEEB89208E14}" type="pres">
      <dgm:prSet presAssocID="{666F57B1-E089-4597-A213-A3C19B29EC19}" presName="connectorText" presStyleLbl="sibTrans2D1" presStyleIdx="4" presStyleCnt="6"/>
      <dgm:spPr/>
    </dgm:pt>
    <dgm:pt modelId="{52B754BD-00C0-4A95-82F4-E3CF11F0A385}" type="pres">
      <dgm:prSet presAssocID="{CE0CEC27-1B24-4C4B-A290-4F772BE9B003}" presName="node" presStyleLbl="node1" presStyleIdx="5" presStyleCnt="7">
        <dgm:presLayoutVars>
          <dgm:bulletEnabled val="1"/>
        </dgm:presLayoutVars>
      </dgm:prSet>
      <dgm:spPr/>
    </dgm:pt>
    <dgm:pt modelId="{39978605-9009-4F3A-9282-4E518477A85B}" type="pres">
      <dgm:prSet presAssocID="{3F4505ED-5264-4B13-BF9F-84D7F163AD05}" presName="sibTrans" presStyleLbl="sibTrans2D1" presStyleIdx="5" presStyleCnt="6"/>
      <dgm:spPr/>
    </dgm:pt>
    <dgm:pt modelId="{0B9AD225-1EB1-4831-9D8A-86CF03CEA92E}" type="pres">
      <dgm:prSet presAssocID="{3F4505ED-5264-4B13-BF9F-84D7F163AD05}" presName="connectorText" presStyleLbl="sibTrans2D1" presStyleIdx="5" presStyleCnt="6"/>
      <dgm:spPr/>
    </dgm:pt>
    <dgm:pt modelId="{57733D50-5D37-4C2C-A31F-59B3805BCE32}" type="pres">
      <dgm:prSet presAssocID="{8654F0C8-8E94-4ED3-BD9D-AA93C6D573B3}" presName="node" presStyleLbl="node1" presStyleIdx="6" presStyleCnt="7">
        <dgm:presLayoutVars>
          <dgm:bulletEnabled val="1"/>
        </dgm:presLayoutVars>
      </dgm:prSet>
      <dgm:spPr/>
    </dgm:pt>
  </dgm:ptLst>
  <dgm:cxnLst>
    <dgm:cxn modelId="{C3312F17-5FAD-4974-A02B-2403219ED277}" type="presOf" srcId="{FBC50FAC-B37F-409C-881B-E6CD0FF502C0}" destId="{B56B31C2-3D6F-43E0-9CC9-0372E1C51460}" srcOrd="0" destOrd="0" presId="urn:microsoft.com/office/officeart/2005/8/layout/process5"/>
    <dgm:cxn modelId="{AB48D921-E678-4EE3-9208-BC3E50240D83}" srcId="{5F09272F-DA43-4051-8E56-2AD53B3CB1FF}" destId="{73E178F0-3A1A-4E54-9DE1-CA89CC308E62}" srcOrd="4" destOrd="0" parTransId="{7F9CBFCB-ED05-4AC2-8625-E6C70D42D63D}" sibTransId="{666F57B1-E089-4597-A213-A3C19B29EC19}"/>
    <dgm:cxn modelId="{77FE8825-9A3D-48CA-8398-A3C7D176774F}" type="presOf" srcId="{F80822D0-6202-465E-960B-902EC215ABE9}" destId="{C13054AD-5A81-409C-B425-FA05A5497CF9}" srcOrd="0" destOrd="0" presId="urn:microsoft.com/office/officeart/2005/8/layout/process5"/>
    <dgm:cxn modelId="{3C78202E-FF8D-4155-8D9E-D84D7A0E3154}" type="presOf" srcId="{666F57B1-E089-4597-A213-A3C19B29EC19}" destId="{6A868B15-33CF-4F50-B637-CEEB89208E14}" srcOrd="1" destOrd="0" presId="urn:microsoft.com/office/officeart/2005/8/layout/process5"/>
    <dgm:cxn modelId="{320B0C3F-8B5F-4101-80CD-705FC361D540}" type="presOf" srcId="{F80822D0-6202-465E-960B-902EC215ABE9}" destId="{1BB2C255-0681-4A74-976F-37808EE2B8C9}" srcOrd="1" destOrd="0" presId="urn:microsoft.com/office/officeart/2005/8/layout/process5"/>
    <dgm:cxn modelId="{95BC3F65-0803-4056-AC59-B68958C530A4}" srcId="{5F09272F-DA43-4051-8E56-2AD53B3CB1FF}" destId="{7F1E1509-EBBE-4A8D-BE38-160A5F7124BD}" srcOrd="2" destOrd="0" parTransId="{BB50AFA9-1D2F-45DA-BA87-A2C0A44CDD2E}" sibTransId="{F80822D0-6202-465E-960B-902EC215ABE9}"/>
    <dgm:cxn modelId="{3016E14C-8D23-448C-A8B6-853AC7543118}" type="presOf" srcId="{666F57B1-E089-4597-A213-A3C19B29EC19}" destId="{34FF7CAB-1E29-4155-9E7D-31D843A40A69}" srcOrd="0" destOrd="0" presId="urn:microsoft.com/office/officeart/2005/8/layout/process5"/>
    <dgm:cxn modelId="{CDA7AE6E-CF21-4219-A4A1-4640E1419630}" srcId="{5F09272F-DA43-4051-8E56-2AD53B3CB1FF}" destId="{8654F0C8-8E94-4ED3-BD9D-AA93C6D573B3}" srcOrd="6" destOrd="0" parTransId="{BF6EF33B-2C17-4AAB-A4D4-82CE8C381969}" sibTransId="{6CA0D0D8-E22D-43D3-A600-597C75BDC3D9}"/>
    <dgm:cxn modelId="{B5D8E650-7E2F-41B2-A8D7-93ED62D00504}" type="presOf" srcId="{8654F0C8-8E94-4ED3-BD9D-AA93C6D573B3}" destId="{57733D50-5D37-4C2C-A31F-59B3805BCE32}" srcOrd="0" destOrd="0" presId="urn:microsoft.com/office/officeart/2005/8/layout/process5"/>
    <dgm:cxn modelId="{BEF90E73-F752-4EB5-9E7D-7F9383197E4D}" type="presOf" srcId="{3F4505ED-5264-4B13-BF9F-84D7F163AD05}" destId="{0B9AD225-1EB1-4831-9D8A-86CF03CEA92E}" srcOrd="1" destOrd="0" presId="urn:microsoft.com/office/officeart/2005/8/layout/process5"/>
    <dgm:cxn modelId="{AC153577-44C9-4967-B532-1373A7BBCB68}" type="presOf" srcId="{5F09272F-DA43-4051-8E56-2AD53B3CB1FF}" destId="{8606D5BB-6FCD-4E45-BEB3-FEEB274BE548}" srcOrd="0" destOrd="0" presId="urn:microsoft.com/office/officeart/2005/8/layout/process5"/>
    <dgm:cxn modelId="{238B7857-6DD9-42D3-AC39-CD66DBB6D19A}" type="presOf" srcId="{3F4505ED-5264-4B13-BF9F-84D7F163AD05}" destId="{39978605-9009-4F3A-9282-4E518477A85B}" srcOrd="0" destOrd="0" presId="urn:microsoft.com/office/officeart/2005/8/layout/process5"/>
    <dgm:cxn modelId="{EA268D7D-B88C-4F49-9636-BD68C1D31284}" type="presOf" srcId="{CE0CEC27-1B24-4C4B-A290-4F772BE9B003}" destId="{52B754BD-00C0-4A95-82F4-E3CF11F0A385}" srcOrd="0" destOrd="0" presId="urn:microsoft.com/office/officeart/2005/8/layout/process5"/>
    <dgm:cxn modelId="{680B2AA1-C54B-4475-91A6-75B381C191EB}" srcId="{5F09272F-DA43-4051-8E56-2AD53B3CB1FF}" destId="{B10C427E-BE79-4435-A81D-B631EA4767E2}" srcOrd="0" destOrd="0" parTransId="{6F3CD049-7EDE-4281-8784-B2DF284C113B}" sibTransId="{FBC50FAC-B37F-409C-881B-E6CD0FF502C0}"/>
    <dgm:cxn modelId="{4736BEAD-2997-4107-BF2C-FB1F29669ED2}" type="presOf" srcId="{FBC50FAC-B37F-409C-881B-E6CD0FF502C0}" destId="{9CC59CC0-504B-45DF-984A-4CBA4911D124}" srcOrd="1" destOrd="0" presId="urn:microsoft.com/office/officeart/2005/8/layout/process5"/>
    <dgm:cxn modelId="{C2C571AF-FFB7-4288-A58B-85EE21D385C9}" srcId="{5F09272F-DA43-4051-8E56-2AD53B3CB1FF}" destId="{6B740097-0FDF-4FDC-BBF7-00E7FF6D0880}" srcOrd="1" destOrd="0" parTransId="{7CEDC845-C313-494B-B30A-C376C5B9BF13}" sibTransId="{2AD9A288-FD95-4191-B386-A46AEAD8DCFB}"/>
    <dgm:cxn modelId="{5522B6BA-17EC-4277-9DC0-C1582ADB1CEB}" type="presOf" srcId="{2AD9A288-FD95-4191-B386-A46AEAD8DCFB}" destId="{1A13F840-63A4-4E43-8F57-95E0AFAE695A}" srcOrd="1" destOrd="0" presId="urn:microsoft.com/office/officeart/2005/8/layout/process5"/>
    <dgm:cxn modelId="{451EA3BE-849A-4FB8-A4D7-3CF0B2A65D46}" type="presOf" srcId="{73E178F0-3A1A-4E54-9DE1-CA89CC308E62}" destId="{6E4E7E09-B0D7-4627-9EDE-E364EDF07125}" srcOrd="0" destOrd="0" presId="urn:microsoft.com/office/officeart/2005/8/layout/process5"/>
    <dgm:cxn modelId="{644C81CA-7BCE-4818-A32B-A6E53ABDC498}" type="presOf" srcId="{6B740097-0FDF-4FDC-BBF7-00E7FF6D0880}" destId="{EE04D158-FAAE-4420-92F1-2011F3320A23}" srcOrd="0" destOrd="0" presId="urn:microsoft.com/office/officeart/2005/8/layout/process5"/>
    <dgm:cxn modelId="{1DB44ACC-D193-45EF-85C4-B772638DA3A0}" type="presOf" srcId="{B10C427E-BE79-4435-A81D-B631EA4767E2}" destId="{429F0B86-1341-4C14-BE26-0A3A8B5034DE}" srcOrd="0" destOrd="0" presId="urn:microsoft.com/office/officeart/2005/8/layout/process5"/>
    <dgm:cxn modelId="{BAAD82D4-AD59-4870-BB65-DC3E24922230}" srcId="{5F09272F-DA43-4051-8E56-2AD53B3CB1FF}" destId="{8354D237-EF91-4A42-8C41-83B249938FFA}" srcOrd="3" destOrd="0" parTransId="{CAA1EB29-BC4A-4C95-AA2D-F03AA34D0200}" sibTransId="{007BA68D-13D4-42F1-AFF2-BEAF72348523}"/>
    <dgm:cxn modelId="{125367DF-7EC2-4820-B82D-C47C379EBFA1}" type="presOf" srcId="{007BA68D-13D4-42F1-AFF2-BEAF72348523}" destId="{1A5196DB-83CA-4D0B-B7DC-C0AD13731B30}" srcOrd="1" destOrd="0" presId="urn:microsoft.com/office/officeart/2005/8/layout/process5"/>
    <dgm:cxn modelId="{E490C3E1-34D9-490B-B6B7-225AC49FCCF9}" type="presOf" srcId="{007BA68D-13D4-42F1-AFF2-BEAF72348523}" destId="{D76B4B2C-689F-4C68-8ABE-4EDF70F10FE7}" srcOrd="0" destOrd="0" presId="urn:microsoft.com/office/officeart/2005/8/layout/process5"/>
    <dgm:cxn modelId="{E423E6E9-89B1-4F3C-8FB5-CC23BD1A860D}" type="presOf" srcId="{2AD9A288-FD95-4191-B386-A46AEAD8DCFB}" destId="{0C8E4A2C-60AF-4F6B-B0BA-6BFDDBC09B08}" srcOrd="0" destOrd="0" presId="urn:microsoft.com/office/officeart/2005/8/layout/process5"/>
    <dgm:cxn modelId="{F7979AEB-7F34-4C93-9110-B194D48ECAF9}" type="presOf" srcId="{8354D237-EF91-4A42-8C41-83B249938FFA}" destId="{93539484-CEC7-43B0-BB28-854646853A43}" srcOrd="0" destOrd="0" presId="urn:microsoft.com/office/officeart/2005/8/layout/process5"/>
    <dgm:cxn modelId="{B46FB6F0-F4EB-4590-A048-D5BD01D8D0A7}" srcId="{5F09272F-DA43-4051-8E56-2AD53B3CB1FF}" destId="{CE0CEC27-1B24-4C4B-A290-4F772BE9B003}" srcOrd="5" destOrd="0" parTransId="{4FAFD1D5-A6C6-4096-85CD-1455006A3D88}" sibTransId="{3F4505ED-5264-4B13-BF9F-84D7F163AD05}"/>
    <dgm:cxn modelId="{2F22FEF1-A3E4-4A07-A230-C050B9322CD8}" type="presOf" srcId="{7F1E1509-EBBE-4A8D-BE38-160A5F7124BD}" destId="{36629344-8CE6-4B6C-9FAB-7BFD858A82B3}" srcOrd="0" destOrd="0" presId="urn:microsoft.com/office/officeart/2005/8/layout/process5"/>
    <dgm:cxn modelId="{EE2B01FD-2FE6-4810-918D-BD445A1DAC1C}" type="presParOf" srcId="{8606D5BB-6FCD-4E45-BEB3-FEEB274BE548}" destId="{429F0B86-1341-4C14-BE26-0A3A8B5034DE}" srcOrd="0" destOrd="0" presId="urn:microsoft.com/office/officeart/2005/8/layout/process5"/>
    <dgm:cxn modelId="{96408A00-2A0C-4ABA-8C54-729187349E9D}" type="presParOf" srcId="{8606D5BB-6FCD-4E45-BEB3-FEEB274BE548}" destId="{B56B31C2-3D6F-43E0-9CC9-0372E1C51460}" srcOrd="1" destOrd="0" presId="urn:microsoft.com/office/officeart/2005/8/layout/process5"/>
    <dgm:cxn modelId="{2C15C4E3-4688-470A-95BD-0F9341979B66}" type="presParOf" srcId="{B56B31C2-3D6F-43E0-9CC9-0372E1C51460}" destId="{9CC59CC0-504B-45DF-984A-4CBA4911D124}" srcOrd="0" destOrd="0" presId="urn:microsoft.com/office/officeart/2005/8/layout/process5"/>
    <dgm:cxn modelId="{2A9BCC67-0A00-4D24-9090-4EDEEB3EDB4D}" type="presParOf" srcId="{8606D5BB-6FCD-4E45-BEB3-FEEB274BE548}" destId="{EE04D158-FAAE-4420-92F1-2011F3320A23}" srcOrd="2" destOrd="0" presId="urn:microsoft.com/office/officeart/2005/8/layout/process5"/>
    <dgm:cxn modelId="{E771FB7F-2D4C-448E-9C90-4A9E78796240}" type="presParOf" srcId="{8606D5BB-6FCD-4E45-BEB3-FEEB274BE548}" destId="{0C8E4A2C-60AF-4F6B-B0BA-6BFDDBC09B08}" srcOrd="3" destOrd="0" presId="urn:microsoft.com/office/officeart/2005/8/layout/process5"/>
    <dgm:cxn modelId="{0BF9E118-D77B-4839-BF09-233B5AD20754}" type="presParOf" srcId="{0C8E4A2C-60AF-4F6B-B0BA-6BFDDBC09B08}" destId="{1A13F840-63A4-4E43-8F57-95E0AFAE695A}" srcOrd="0" destOrd="0" presId="urn:microsoft.com/office/officeart/2005/8/layout/process5"/>
    <dgm:cxn modelId="{250313BF-E91E-4841-AE7C-3236F0536BF3}" type="presParOf" srcId="{8606D5BB-6FCD-4E45-BEB3-FEEB274BE548}" destId="{36629344-8CE6-4B6C-9FAB-7BFD858A82B3}" srcOrd="4" destOrd="0" presId="urn:microsoft.com/office/officeart/2005/8/layout/process5"/>
    <dgm:cxn modelId="{AC844F3E-7209-48EA-A2F4-C5B1283C5EA1}" type="presParOf" srcId="{8606D5BB-6FCD-4E45-BEB3-FEEB274BE548}" destId="{C13054AD-5A81-409C-B425-FA05A5497CF9}" srcOrd="5" destOrd="0" presId="urn:microsoft.com/office/officeart/2005/8/layout/process5"/>
    <dgm:cxn modelId="{A24C6412-4997-4B2C-AC0D-0A2BFCC4DB95}" type="presParOf" srcId="{C13054AD-5A81-409C-B425-FA05A5497CF9}" destId="{1BB2C255-0681-4A74-976F-37808EE2B8C9}" srcOrd="0" destOrd="0" presId="urn:microsoft.com/office/officeart/2005/8/layout/process5"/>
    <dgm:cxn modelId="{C74490D3-8FCB-4C3C-AC91-4BA41B403DBF}" type="presParOf" srcId="{8606D5BB-6FCD-4E45-BEB3-FEEB274BE548}" destId="{93539484-CEC7-43B0-BB28-854646853A43}" srcOrd="6" destOrd="0" presId="urn:microsoft.com/office/officeart/2005/8/layout/process5"/>
    <dgm:cxn modelId="{6CD08B23-002E-4F57-89D1-9C57AF5365A6}" type="presParOf" srcId="{8606D5BB-6FCD-4E45-BEB3-FEEB274BE548}" destId="{D76B4B2C-689F-4C68-8ABE-4EDF70F10FE7}" srcOrd="7" destOrd="0" presId="urn:microsoft.com/office/officeart/2005/8/layout/process5"/>
    <dgm:cxn modelId="{0C3C2131-4808-4AE0-B242-DE17845DB382}" type="presParOf" srcId="{D76B4B2C-689F-4C68-8ABE-4EDF70F10FE7}" destId="{1A5196DB-83CA-4D0B-B7DC-C0AD13731B30}" srcOrd="0" destOrd="0" presId="urn:microsoft.com/office/officeart/2005/8/layout/process5"/>
    <dgm:cxn modelId="{BDC5F8CD-4A40-4028-AB7E-E22F3454AD77}" type="presParOf" srcId="{8606D5BB-6FCD-4E45-BEB3-FEEB274BE548}" destId="{6E4E7E09-B0D7-4627-9EDE-E364EDF07125}" srcOrd="8" destOrd="0" presId="urn:microsoft.com/office/officeart/2005/8/layout/process5"/>
    <dgm:cxn modelId="{22BA2D4C-B6C0-4B54-A068-1EFADEC5AB5F}" type="presParOf" srcId="{8606D5BB-6FCD-4E45-BEB3-FEEB274BE548}" destId="{34FF7CAB-1E29-4155-9E7D-31D843A40A69}" srcOrd="9" destOrd="0" presId="urn:microsoft.com/office/officeart/2005/8/layout/process5"/>
    <dgm:cxn modelId="{A5DC8089-8906-40D4-B04E-6AAA392B1DE8}" type="presParOf" srcId="{34FF7CAB-1E29-4155-9E7D-31D843A40A69}" destId="{6A868B15-33CF-4F50-B637-CEEB89208E14}" srcOrd="0" destOrd="0" presId="urn:microsoft.com/office/officeart/2005/8/layout/process5"/>
    <dgm:cxn modelId="{A2289BBF-5DF4-4CEA-A19E-D9F017E8CCBA}" type="presParOf" srcId="{8606D5BB-6FCD-4E45-BEB3-FEEB274BE548}" destId="{52B754BD-00C0-4A95-82F4-E3CF11F0A385}" srcOrd="10" destOrd="0" presId="urn:microsoft.com/office/officeart/2005/8/layout/process5"/>
    <dgm:cxn modelId="{B56DAFB6-3E58-414F-9A2B-4B4A62423DBB}" type="presParOf" srcId="{8606D5BB-6FCD-4E45-BEB3-FEEB274BE548}" destId="{39978605-9009-4F3A-9282-4E518477A85B}" srcOrd="11" destOrd="0" presId="urn:microsoft.com/office/officeart/2005/8/layout/process5"/>
    <dgm:cxn modelId="{485553F9-E951-4A12-9E33-2D6DB94696C0}" type="presParOf" srcId="{39978605-9009-4F3A-9282-4E518477A85B}" destId="{0B9AD225-1EB1-4831-9D8A-86CF03CEA92E}" srcOrd="0" destOrd="0" presId="urn:microsoft.com/office/officeart/2005/8/layout/process5"/>
    <dgm:cxn modelId="{8A230FAD-9816-4F95-B205-157EA3A94262}" type="presParOf" srcId="{8606D5BB-6FCD-4E45-BEB3-FEEB274BE548}" destId="{57733D50-5D37-4C2C-A31F-59B3805BCE32}" srcOrd="1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1C35FB4-BDE4-4F26-9BB5-7DCFA8ACA1B8}"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IN"/>
        </a:p>
      </dgm:t>
    </dgm:pt>
    <dgm:pt modelId="{F1C6BD4F-7D78-40D5-8B86-B215524C35B8}">
      <dgm:prSet phldrT="[Text]" custT="1"/>
      <dgm:spPr/>
      <dgm:t>
        <a:bodyPr/>
        <a:lstStyle/>
        <a:p>
          <a:r>
            <a:rPr lang="en-IN" sz="2800" dirty="0"/>
            <a:t>Defining the brand strategy</a:t>
          </a:r>
        </a:p>
      </dgm:t>
    </dgm:pt>
    <dgm:pt modelId="{33E643DE-2930-4D0F-81ED-3079801A00A1}" type="parTrans" cxnId="{F8C98ED4-815F-487F-9D07-5B3517605988}">
      <dgm:prSet/>
      <dgm:spPr/>
      <dgm:t>
        <a:bodyPr/>
        <a:lstStyle/>
        <a:p>
          <a:endParaRPr lang="en-IN"/>
        </a:p>
      </dgm:t>
    </dgm:pt>
    <dgm:pt modelId="{1FD4BD0C-A47C-4C32-A0FA-4C1825F80357}" type="sibTrans" cxnId="{F8C98ED4-815F-487F-9D07-5B3517605988}">
      <dgm:prSet/>
      <dgm:spPr/>
      <dgm:t>
        <a:bodyPr/>
        <a:lstStyle/>
        <a:p>
          <a:endParaRPr lang="en-IN"/>
        </a:p>
      </dgm:t>
    </dgm:pt>
    <dgm:pt modelId="{A24D998E-91EE-4AAE-BE07-8CA88EB978DF}">
      <dgm:prSet phldrT="[Text]" custT="1"/>
      <dgm:spPr/>
      <dgm:t>
        <a:bodyPr/>
        <a:lstStyle/>
        <a:p>
          <a:r>
            <a:rPr lang="en-US" sz="2800" dirty="0"/>
            <a:t>Managing Brand Equity over time</a:t>
          </a:r>
          <a:endParaRPr lang="en-IN" sz="2800" dirty="0"/>
        </a:p>
      </dgm:t>
    </dgm:pt>
    <dgm:pt modelId="{EAA3A447-6820-4F89-AD1E-C20A3A73023B}" type="parTrans" cxnId="{40F29216-F2AB-463D-A2E7-A21688022F73}">
      <dgm:prSet/>
      <dgm:spPr/>
      <dgm:t>
        <a:bodyPr/>
        <a:lstStyle/>
        <a:p>
          <a:endParaRPr lang="en-IN"/>
        </a:p>
      </dgm:t>
    </dgm:pt>
    <dgm:pt modelId="{EC327BCB-27E1-42C0-A07E-1EF206E87DC2}" type="sibTrans" cxnId="{40F29216-F2AB-463D-A2E7-A21688022F73}">
      <dgm:prSet/>
      <dgm:spPr/>
      <dgm:t>
        <a:bodyPr/>
        <a:lstStyle/>
        <a:p>
          <a:endParaRPr lang="en-IN"/>
        </a:p>
      </dgm:t>
    </dgm:pt>
    <dgm:pt modelId="{E4022C7F-F181-485D-A820-ECD2B678C738}">
      <dgm:prSet phldrT="[Text]" custT="1"/>
      <dgm:spPr/>
      <dgm:t>
        <a:bodyPr/>
        <a:lstStyle/>
        <a:p>
          <a:r>
            <a:rPr lang="en-US" sz="2800" dirty="0"/>
            <a:t>Managing Brand Equity over Geographic boundaries, Market segments</a:t>
          </a:r>
          <a:endParaRPr lang="en-IN" sz="2800" dirty="0"/>
        </a:p>
      </dgm:t>
    </dgm:pt>
    <dgm:pt modelId="{757AF50D-EB32-47B4-B4DE-F11423AF1D95}" type="parTrans" cxnId="{9AE1D7CD-43B9-4B75-A0E7-13A28FBC0288}">
      <dgm:prSet/>
      <dgm:spPr/>
      <dgm:t>
        <a:bodyPr/>
        <a:lstStyle/>
        <a:p>
          <a:endParaRPr lang="en-IN"/>
        </a:p>
      </dgm:t>
    </dgm:pt>
    <dgm:pt modelId="{9F5A3442-5C25-4263-8541-8BC34A4882FB}" type="sibTrans" cxnId="{9AE1D7CD-43B9-4B75-A0E7-13A28FBC0288}">
      <dgm:prSet/>
      <dgm:spPr/>
      <dgm:t>
        <a:bodyPr/>
        <a:lstStyle/>
        <a:p>
          <a:endParaRPr lang="en-IN"/>
        </a:p>
      </dgm:t>
    </dgm:pt>
    <dgm:pt modelId="{600BF2A7-5D78-4874-B016-E9F618C9F702}" type="pres">
      <dgm:prSet presAssocID="{11C35FB4-BDE4-4F26-9BB5-7DCFA8ACA1B8}" presName="linear" presStyleCnt="0">
        <dgm:presLayoutVars>
          <dgm:dir/>
          <dgm:animLvl val="lvl"/>
          <dgm:resizeHandles val="exact"/>
        </dgm:presLayoutVars>
      </dgm:prSet>
      <dgm:spPr/>
    </dgm:pt>
    <dgm:pt modelId="{A0F6BFD3-3607-4847-AA6B-8006CE50D3F4}" type="pres">
      <dgm:prSet presAssocID="{F1C6BD4F-7D78-40D5-8B86-B215524C35B8}" presName="parentLin" presStyleCnt="0"/>
      <dgm:spPr/>
    </dgm:pt>
    <dgm:pt modelId="{B484D5D3-2DC4-45C4-B3F4-CEF5A48D5E0A}" type="pres">
      <dgm:prSet presAssocID="{F1C6BD4F-7D78-40D5-8B86-B215524C35B8}" presName="parentLeftMargin" presStyleLbl="node1" presStyleIdx="0" presStyleCnt="3"/>
      <dgm:spPr/>
    </dgm:pt>
    <dgm:pt modelId="{887601F1-534A-4C1B-8000-1E94E2CA64FB}" type="pres">
      <dgm:prSet presAssocID="{F1C6BD4F-7D78-40D5-8B86-B215524C35B8}" presName="parentText" presStyleLbl="node1" presStyleIdx="0" presStyleCnt="3">
        <dgm:presLayoutVars>
          <dgm:chMax val="0"/>
          <dgm:bulletEnabled val="1"/>
        </dgm:presLayoutVars>
      </dgm:prSet>
      <dgm:spPr/>
    </dgm:pt>
    <dgm:pt modelId="{A653E904-0588-450B-AA79-B56A0CD6495E}" type="pres">
      <dgm:prSet presAssocID="{F1C6BD4F-7D78-40D5-8B86-B215524C35B8}" presName="negativeSpace" presStyleCnt="0"/>
      <dgm:spPr/>
    </dgm:pt>
    <dgm:pt modelId="{394BFC49-D9E2-40AD-8959-FA885156023D}" type="pres">
      <dgm:prSet presAssocID="{F1C6BD4F-7D78-40D5-8B86-B215524C35B8}" presName="childText" presStyleLbl="conFgAcc1" presStyleIdx="0" presStyleCnt="3">
        <dgm:presLayoutVars>
          <dgm:bulletEnabled val="1"/>
        </dgm:presLayoutVars>
      </dgm:prSet>
      <dgm:spPr/>
    </dgm:pt>
    <dgm:pt modelId="{9C840EE0-3805-4850-A967-818EC4EE5D51}" type="pres">
      <dgm:prSet presAssocID="{1FD4BD0C-A47C-4C32-A0FA-4C1825F80357}" presName="spaceBetweenRectangles" presStyleCnt="0"/>
      <dgm:spPr/>
    </dgm:pt>
    <dgm:pt modelId="{B3DBF07A-DEAB-4C7B-94F6-86A74171FC14}" type="pres">
      <dgm:prSet presAssocID="{A24D998E-91EE-4AAE-BE07-8CA88EB978DF}" presName="parentLin" presStyleCnt="0"/>
      <dgm:spPr/>
    </dgm:pt>
    <dgm:pt modelId="{A896A434-C0F6-4AE8-80B1-BE59BA7C2698}" type="pres">
      <dgm:prSet presAssocID="{A24D998E-91EE-4AAE-BE07-8CA88EB978DF}" presName="parentLeftMargin" presStyleLbl="node1" presStyleIdx="0" presStyleCnt="3"/>
      <dgm:spPr/>
    </dgm:pt>
    <dgm:pt modelId="{AB0349D2-FDBE-41A9-9F40-138447116815}" type="pres">
      <dgm:prSet presAssocID="{A24D998E-91EE-4AAE-BE07-8CA88EB978DF}" presName="parentText" presStyleLbl="node1" presStyleIdx="1" presStyleCnt="3">
        <dgm:presLayoutVars>
          <dgm:chMax val="0"/>
          <dgm:bulletEnabled val="1"/>
        </dgm:presLayoutVars>
      </dgm:prSet>
      <dgm:spPr/>
    </dgm:pt>
    <dgm:pt modelId="{619FBD4E-BA3A-4DD2-B8E1-46DB14FB9500}" type="pres">
      <dgm:prSet presAssocID="{A24D998E-91EE-4AAE-BE07-8CA88EB978DF}" presName="negativeSpace" presStyleCnt="0"/>
      <dgm:spPr/>
    </dgm:pt>
    <dgm:pt modelId="{9AD884B3-F450-4D8F-A6E1-FD063C14C832}" type="pres">
      <dgm:prSet presAssocID="{A24D998E-91EE-4AAE-BE07-8CA88EB978DF}" presName="childText" presStyleLbl="conFgAcc1" presStyleIdx="1" presStyleCnt="3">
        <dgm:presLayoutVars>
          <dgm:bulletEnabled val="1"/>
        </dgm:presLayoutVars>
      </dgm:prSet>
      <dgm:spPr/>
    </dgm:pt>
    <dgm:pt modelId="{6662EFCA-C30C-4979-BB02-C6CCEE272A3B}" type="pres">
      <dgm:prSet presAssocID="{EC327BCB-27E1-42C0-A07E-1EF206E87DC2}" presName="spaceBetweenRectangles" presStyleCnt="0"/>
      <dgm:spPr/>
    </dgm:pt>
    <dgm:pt modelId="{379B3CD8-93EC-435A-9CE4-69C9713AF14E}" type="pres">
      <dgm:prSet presAssocID="{E4022C7F-F181-485D-A820-ECD2B678C738}" presName="parentLin" presStyleCnt="0"/>
      <dgm:spPr/>
    </dgm:pt>
    <dgm:pt modelId="{6E22C885-3CA4-437B-A0B0-BBF2742402A6}" type="pres">
      <dgm:prSet presAssocID="{E4022C7F-F181-485D-A820-ECD2B678C738}" presName="parentLeftMargin" presStyleLbl="node1" presStyleIdx="1" presStyleCnt="3"/>
      <dgm:spPr/>
    </dgm:pt>
    <dgm:pt modelId="{A9702151-6F90-461F-86E6-725788F0D445}" type="pres">
      <dgm:prSet presAssocID="{E4022C7F-F181-485D-A820-ECD2B678C738}" presName="parentText" presStyleLbl="node1" presStyleIdx="2" presStyleCnt="3">
        <dgm:presLayoutVars>
          <dgm:chMax val="0"/>
          <dgm:bulletEnabled val="1"/>
        </dgm:presLayoutVars>
      </dgm:prSet>
      <dgm:spPr/>
    </dgm:pt>
    <dgm:pt modelId="{81BEBD65-1594-4458-BCDA-1F8CB3901DA1}" type="pres">
      <dgm:prSet presAssocID="{E4022C7F-F181-485D-A820-ECD2B678C738}" presName="negativeSpace" presStyleCnt="0"/>
      <dgm:spPr/>
    </dgm:pt>
    <dgm:pt modelId="{8E66C10D-1446-42BA-ACC1-6D2180858969}" type="pres">
      <dgm:prSet presAssocID="{E4022C7F-F181-485D-A820-ECD2B678C738}" presName="childText" presStyleLbl="conFgAcc1" presStyleIdx="2" presStyleCnt="3">
        <dgm:presLayoutVars>
          <dgm:bulletEnabled val="1"/>
        </dgm:presLayoutVars>
      </dgm:prSet>
      <dgm:spPr/>
    </dgm:pt>
  </dgm:ptLst>
  <dgm:cxnLst>
    <dgm:cxn modelId="{40F29216-F2AB-463D-A2E7-A21688022F73}" srcId="{11C35FB4-BDE4-4F26-9BB5-7DCFA8ACA1B8}" destId="{A24D998E-91EE-4AAE-BE07-8CA88EB978DF}" srcOrd="1" destOrd="0" parTransId="{EAA3A447-6820-4F89-AD1E-C20A3A73023B}" sibTransId="{EC327BCB-27E1-42C0-A07E-1EF206E87DC2}"/>
    <dgm:cxn modelId="{13FB3660-4029-4A24-B498-B79017F298CF}" type="presOf" srcId="{A24D998E-91EE-4AAE-BE07-8CA88EB978DF}" destId="{A896A434-C0F6-4AE8-80B1-BE59BA7C2698}" srcOrd="0" destOrd="0" presId="urn:microsoft.com/office/officeart/2005/8/layout/list1"/>
    <dgm:cxn modelId="{46F22149-7808-4550-83BA-A3ED94F3C0DA}" type="presOf" srcId="{E4022C7F-F181-485D-A820-ECD2B678C738}" destId="{A9702151-6F90-461F-86E6-725788F0D445}" srcOrd="1" destOrd="0" presId="urn:microsoft.com/office/officeart/2005/8/layout/list1"/>
    <dgm:cxn modelId="{98C3F358-9534-41FE-92A3-B27EFB713301}" type="presOf" srcId="{F1C6BD4F-7D78-40D5-8B86-B215524C35B8}" destId="{887601F1-534A-4C1B-8000-1E94E2CA64FB}" srcOrd="1" destOrd="0" presId="urn:microsoft.com/office/officeart/2005/8/layout/list1"/>
    <dgm:cxn modelId="{DA595259-6F18-437E-8278-24BB2DF68541}" type="presOf" srcId="{11C35FB4-BDE4-4F26-9BB5-7DCFA8ACA1B8}" destId="{600BF2A7-5D78-4874-B016-E9F618C9F702}" srcOrd="0" destOrd="0" presId="urn:microsoft.com/office/officeart/2005/8/layout/list1"/>
    <dgm:cxn modelId="{06126FB4-E5D3-48C2-8D40-50A1EE21A6DC}" type="presOf" srcId="{E4022C7F-F181-485D-A820-ECD2B678C738}" destId="{6E22C885-3CA4-437B-A0B0-BBF2742402A6}" srcOrd="0" destOrd="0" presId="urn:microsoft.com/office/officeart/2005/8/layout/list1"/>
    <dgm:cxn modelId="{B9FDA1C6-A1B2-4C67-8FE7-CC35E42CDA10}" type="presOf" srcId="{F1C6BD4F-7D78-40D5-8B86-B215524C35B8}" destId="{B484D5D3-2DC4-45C4-B3F4-CEF5A48D5E0A}" srcOrd="0" destOrd="0" presId="urn:microsoft.com/office/officeart/2005/8/layout/list1"/>
    <dgm:cxn modelId="{9AE1D7CD-43B9-4B75-A0E7-13A28FBC0288}" srcId="{11C35FB4-BDE4-4F26-9BB5-7DCFA8ACA1B8}" destId="{E4022C7F-F181-485D-A820-ECD2B678C738}" srcOrd="2" destOrd="0" parTransId="{757AF50D-EB32-47B4-B4DE-F11423AF1D95}" sibTransId="{9F5A3442-5C25-4263-8541-8BC34A4882FB}"/>
    <dgm:cxn modelId="{F8C98ED4-815F-487F-9D07-5B3517605988}" srcId="{11C35FB4-BDE4-4F26-9BB5-7DCFA8ACA1B8}" destId="{F1C6BD4F-7D78-40D5-8B86-B215524C35B8}" srcOrd="0" destOrd="0" parTransId="{33E643DE-2930-4D0F-81ED-3079801A00A1}" sibTransId="{1FD4BD0C-A47C-4C32-A0FA-4C1825F80357}"/>
    <dgm:cxn modelId="{D722A8F9-2D87-4C84-87CA-0A701958F1B1}" type="presOf" srcId="{A24D998E-91EE-4AAE-BE07-8CA88EB978DF}" destId="{AB0349D2-FDBE-41A9-9F40-138447116815}" srcOrd="1" destOrd="0" presId="urn:microsoft.com/office/officeart/2005/8/layout/list1"/>
    <dgm:cxn modelId="{777EB1D8-6183-4177-B619-A0370B610FFC}" type="presParOf" srcId="{600BF2A7-5D78-4874-B016-E9F618C9F702}" destId="{A0F6BFD3-3607-4847-AA6B-8006CE50D3F4}" srcOrd="0" destOrd="0" presId="urn:microsoft.com/office/officeart/2005/8/layout/list1"/>
    <dgm:cxn modelId="{F087313A-3C15-4CA1-A7C8-0903E2AAAD9E}" type="presParOf" srcId="{A0F6BFD3-3607-4847-AA6B-8006CE50D3F4}" destId="{B484D5D3-2DC4-45C4-B3F4-CEF5A48D5E0A}" srcOrd="0" destOrd="0" presId="urn:microsoft.com/office/officeart/2005/8/layout/list1"/>
    <dgm:cxn modelId="{FA46E8F2-C9F2-4CE4-8C8F-074006AA2E7A}" type="presParOf" srcId="{A0F6BFD3-3607-4847-AA6B-8006CE50D3F4}" destId="{887601F1-534A-4C1B-8000-1E94E2CA64FB}" srcOrd="1" destOrd="0" presId="urn:microsoft.com/office/officeart/2005/8/layout/list1"/>
    <dgm:cxn modelId="{03B9D61A-62CF-46D1-B8A6-5C28E7FD98A5}" type="presParOf" srcId="{600BF2A7-5D78-4874-B016-E9F618C9F702}" destId="{A653E904-0588-450B-AA79-B56A0CD6495E}" srcOrd="1" destOrd="0" presId="urn:microsoft.com/office/officeart/2005/8/layout/list1"/>
    <dgm:cxn modelId="{F845A513-FE7C-4CA8-BD5F-BC5C248C6829}" type="presParOf" srcId="{600BF2A7-5D78-4874-B016-E9F618C9F702}" destId="{394BFC49-D9E2-40AD-8959-FA885156023D}" srcOrd="2" destOrd="0" presId="urn:microsoft.com/office/officeart/2005/8/layout/list1"/>
    <dgm:cxn modelId="{DB2DDE47-6FB3-411C-8352-2F129B83772E}" type="presParOf" srcId="{600BF2A7-5D78-4874-B016-E9F618C9F702}" destId="{9C840EE0-3805-4850-A967-818EC4EE5D51}" srcOrd="3" destOrd="0" presId="urn:microsoft.com/office/officeart/2005/8/layout/list1"/>
    <dgm:cxn modelId="{E928250F-6A0F-4447-8E56-5A55D842D26F}" type="presParOf" srcId="{600BF2A7-5D78-4874-B016-E9F618C9F702}" destId="{B3DBF07A-DEAB-4C7B-94F6-86A74171FC14}" srcOrd="4" destOrd="0" presId="urn:microsoft.com/office/officeart/2005/8/layout/list1"/>
    <dgm:cxn modelId="{7868D89C-0FD0-4BCE-813B-0EEEF85DE59F}" type="presParOf" srcId="{B3DBF07A-DEAB-4C7B-94F6-86A74171FC14}" destId="{A896A434-C0F6-4AE8-80B1-BE59BA7C2698}" srcOrd="0" destOrd="0" presId="urn:microsoft.com/office/officeart/2005/8/layout/list1"/>
    <dgm:cxn modelId="{1F8AA7FD-1CC5-4E1C-9155-E1C636429554}" type="presParOf" srcId="{B3DBF07A-DEAB-4C7B-94F6-86A74171FC14}" destId="{AB0349D2-FDBE-41A9-9F40-138447116815}" srcOrd="1" destOrd="0" presId="urn:microsoft.com/office/officeart/2005/8/layout/list1"/>
    <dgm:cxn modelId="{5D183A2D-14D5-4731-9CC0-8F1AC6D73E5E}" type="presParOf" srcId="{600BF2A7-5D78-4874-B016-E9F618C9F702}" destId="{619FBD4E-BA3A-4DD2-B8E1-46DB14FB9500}" srcOrd="5" destOrd="0" presId="urn:microsoft.com/office/officeart/2005/8/layout/list1"/>
    <dgm:cxn modelId="{2BACFFAC-B169-4BBC-961E-25BA1D23EFB6}" type="presParOf" srcId="{600BF2A7-5D78-4874-B016-E9F618C9F702}" destId="{9AD884B3-F450-4D8F-A6E1-FD063C14C832}" srcOrd="6" destOrd="0" presId="urn:microsoft.com/office/officeart/2005/8/layout/list1"/>
    <dgm:cxn modelId="{C476E5BE-6392-4B8A-A8BD-47204CBB09B8}" type="presParOf" srcId="{600BF2A7-5D78-4874-B016-E9F618C9F702}" destId="{6662EFCA-C30C-4979-BB02-C6CCEE272A3B}" srcOrd="7" destOrd="0" presId="urn:microsoft.com/office/officeart/2005/8/layout/list1"/>
    <dgm:cxn modelId="{A2D62A0A-2DAD-470D-93CF-B55F410AD00A}" type="presParOf" srcId="{600BF2A7-5D78-4874-B016-E9F618C9F702}" destId="{379B3CD8-93EC-435A-9CE4-69C9713AF14E}" srcOrd="8" destOrd="0" presId="urn:microsoft.com/office/officeart/2005/8/layout/list1"/>
    <dgm:cxn modelId="{76FD4AA7-D0F0-421B-BA2C-8541207E6E68}" type="presParOf" srcId="{379B3CD8-93EC-435A-9CE4-69C9713AF14E}" destId="{6E22C885-3CA4-437B-A0B0-BBF2742402A6}" srcOrd="0" destOrd="0" presId="urn:microsoft.com/office/officeart/2005/8/layout/list1"/>
    <dgm:cxn modelId="{6DE4BF26-7991-4216-937E-1376AE1506BB}" type="presParOf" srcId="{379B3CD8-93EC-435A-9CE4-69C9713AF14E}" destId="{A9702151-6F90-461F-86E6-725788F0D445}" srcOrd="1" destOrd="0" presId="urn:microsoft.com/office/officeart/2005/8/layout/list1"/>
    <dgm:cxn modelId="{B4121436-D0D8-43C9-853B-B8C9855CF46E}" type="presParOf" srcId="{600BF2A7-5D78-4874-B016-E9F618C9F702}" destId="{81BEBD65-1594-4458-BCDA-1F8CB3901DA1}" srcOrd="9" destOrd="0" presId="urn:microsoft.com/office/officeart/2005/8/layout/list1"/>
    <dgm:cxn modelId="{68E50D3B-44BC-49FC-88D6-26BCE695FC46}" type="presParOf" srcId="{600BF2A7-5D78-4874-B016-E9F618C9F702}" destId="{8E66C10D-1446-42BA-ACC1-6D218085896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F5AD048-2EE2-4649-A77A-68C368F25E2E}" type="doc">
      <dgm:prSet loTypeId="urn:microsoft.com/office/officeart/2005/8/layout/cycle3" loCatId="cycle" qsTypeId="urn:microsoft.com/office/officeart/2005/8/quickstyle/simple1" qsCatId="simple" csTypeId="urn:microsoft.com/office/officeart/2005/8/colors/colorful3" csCatId="colorful" phldr="1"/>
      <dgm:spPr/>
      <dgm:t>
        <a:bodyPr/>
        <a:lstStyle/>
        <a:p>
          <a:endParaRPr lang="en-IN"/>
        </a:p>
      </dgm:t>
    </dgm:pt>
    <dgm:pt modelId="{EEE7C547-A4AE-4FA1-B57C-257D89DF6EA1}">
      <dgm:prSet phldrT="[Text]"/>
      <dgm:spPr/>
      <dgm:t>
        <a:bodyPr/>
        <a:lstStyle/>
        <a:p>
          <a:r>
            <a:rPr lang="en-IN" dirty="0"/>
            <a:t>Brand Name</a:t>
          </a:r>
        </a:p>
      </dgm:t>
    </dgm:pt>
    <dgm:pt modelId="{EB0A7F05-1C8D-45D4-86BB-73C0CBB9E9DE}" type="parTrans" cxnId="{7586C556-428A-4B07-B094-7784287EDB44}">
      <dgm:prSet/>
      <dgm:spPr/>
      <dgm:t>
        <a:bodyPr/>
        <a:lstStyle/>
        <a:p>
          <a:endParaRPr lang="en-IN"/>
        </a:p>
      </dgm:t>
    </dgm:pt>
    <dgm:pt modelId="{82C86098-E994-4C21-81CA-B53647BEFD61}" type="sibTrans" cxnId="{7586C556-428A-4B07-B094-7784287EDB44}">
      <dgm:prSet/>
      <dgm:spPr/>
      <dgm:t>
        <a:bodyPr/>
        <a:lstStyle/>
        <a:p>
          <a:endParaRPr lang="en-IN"/>
        </a:p>
      </dgm:t>
    </dgm:pt>
    <dgm:pt modelId="{E75024E0-83FC-4D46-956F-2871A04545FF}">
      <dgm:prSet phldrT="[Text]"/>
      <dgm:spPr/>
      <dgm:t>
        <a:bodyPr/>
        <a:lstStyle/>
        <a:p>
          <a:r>
            <a:rPr lang="en-IN" dirty="0"/>
            <a:t>Brand Attribute</a:t>
          </a:r>
        </a:p>
      </dgm:t>
    </dgm:pt>
    <dgm:pt modelId="{97938A2B-E5C4-40CC-AB4E-D70FE2217474}" type="parTrans" cxnId="{B719E746-A9A0-40FB-A771-805F65DC005F}">
      <dgm:prSet/>
      <dgm:spPr/>
      <dgm:t>
        <a:bodyPr/>
        <a:lstStyle/>
        <a:p>
          <a:endParaRPr lang="en-IN"/>
        </a:p>
      </dgm:t>
    </dgm:pt>
    <dgm:pt modelId="{B4229A0C-6462-4B8F-AD52-B928519A5E86}" type="sibTrans" cxnId="{B719E746-A9A0-40FB-A771-805F65DC005F}">
      <dgm:prSet/>
      <dgm:spPr/>
      <dgm:t>
        <a:bodyPr/>
        <a:lstStyle/>
        <a:p>
          <a:endParaRPr lang="en-IN"/>
        </a:p>
      </dgm:t>
    </dgm:pt>
    <dgm:pt modelId="{86B038D5-7CB2-48C2-9BB7-67A9E853CB93}">
      <dgm:prSet phldrT="[Text]"/>
      <dgm:spPr/>
      <dgm:t>
        <a:bodyPr/>
        <a:lstStyle/>
        <a:p>
          <a:r>
            <a:rPr lang="en-IN" dirty="0"/>
            <a:t>Brand Positioning</a:t>
          </a:r>
        </a:p>
      </dgm:t>
    </dgm:pt>
    <dgm:pt modelId="{97100263-D87C-469F-858C-B267019659A8}" type="parTrans" cxnId="{2F48F7CA-1D5D-4608-9D6C-AD75DDB33C85}">
      <dgm:prSet/>
      <dgm:spPr/>
      <dgm:t>
        <a:bodyPr/>
        <a:lstStyle/>
        <a:p>
          <a:endParaRPr lang="en-IN"/>
        </a:p>
      </dgm:t>
    </dgm:pt>
    <dgm:pt modelId="{255D68C4-22BB-4C18-8203-7EBFD5449D70}" type="sibTrans" cxnId="{2F48F7CA-1D5D-4608-9D6C-AD75DDB33C85}">
      <dgm:prSet/>
      <dgm:spPr/>
      <dgm:t>
        <a:bodyPr/>
        <a:lstStyle/>
        <a:p>
          <a:endParaRPr lang="en-IN"/>
        </a:p>
      </dgm:t>
    </dgm:pt>
    <dgm:pt modelId="{19EAAC2E-1CAD-4A7D-A00F-2EE1270CA9D5}">
      <dgm:prSet phldrT="[Text]"/>
      <dgm:spPr/>
      <dgm:t>
        <a:bodyPr/>
        <a:lstStyle/>
        <a:p>
          <a:r>
            <a:rPr lang="en-IN" dirty="0"/>
            <a:t>Brand Identity</a:t>
          </a:r>
        </a:p>
      </dgm:t>
    </dgm:pt>
    <dgm:pt modelId="{6BE406CD-ED48-4122-AF40-9B7AB38141D7}" type="parTrans" cxnId="{35E5A994-39AC-485B-8418-DC4BB1AF3456}">
      <dgm:prSet/>
      <dgm:spPr/>
      <dgm:t>
        <a:bodyPr/>
        <a:lstStyle/>
        <a:p>
          <a:endParaRPr lang="en-IN"/>
        </a:p>
      </dgm:t>
    </dgm:pt>
    <dgm:pt modelId="{2C5656D2-5C5D-4736-906D-91254B74D2F3}" type="sibTrans" cxnId="{35E5A994-39AC-485B-8418-DC4BB1AF3456}">
      <dgm:prSet/>
      <dgm:spPr/>
      <dgm:t>
        <a:bodyPr/>
        <a:lstStyle/>
        <a:p>
          <a:endParaRPr lang="en-IN"/>
        </a:p>
      </dgm:t>
    </dgm:pt>
    <dgm:pt modelId="{9A89B5F6-4038-4606-AF6C-FD4C40AE7065}">
      <dgm:prSet phldrT="[Text]"/>
      <dgm:spPr/>
      <dgm:t>
        <a:bodyPr/>
        <a:lstStyle/>
        <a:p>
          <a:r>
            <a:rPr lang="en-IN" dirty="0"/>
            <a:t>Brand Image</a:t>
          </a:r>
        </a:p>
      </dgm:t>
    </dgm:pt>
    <dgm:pt modelId="{C4E23681-E2A4-4B10-97F1-A4E9F28A4662}" type="parTrans" cxnId="{8F4679DE-A903-4A81-8BC8-2EB0A3EA4996}">
      <dgm:prSet/>
      <dgm:spPr/>
      <dgm:t>
        <a:bodyPr/>
        <a:lstStyle/>
        <a:p>
          <a:endParaRPr lang="en-IN"/>
        </a:p>
      </dgm:t>
    </dgm:pt>
    <dgm:pt modelId="{0978F76E-8433-4C44-BCAB-42A04192643A}" type="sibTrans" cxnId="{8F4679DE-A903-4A81-8BC8-2EB0A3EA4996}">
      <dgm:prSet/>
      <dgm:spPr/>
      <dgm:t>
        <a:bodyPr/>
        <a:lstStyle/>
        <a:p>
          <a:endParaRPr lang="en-IN"/>
        </a:p>
      </dgm:t>
    </dgm:pt>
    <dgm:pt modelId="{4B3BC7EF-1B73-4FAA-BD42-ACEFA4BDE295}">
      <dgm:prSet phldrT="[Text]"/>
      <dgm:spPr/>
      <dgm:t>
        <a:bodyPr/>
        <a:lstStyle/>
        <a:p>
          <a:r>
            <a:rPr lang="en-IN" dirty="0"/>
            <a:t>Brand Personality</a:t>
          </a:r>
        </a:p>
      </dgm:t>
    </dgm:pt>
    <dgm:pt modelId="{D1CE4544-8170-4743-BC6C-4DA5411997A2}" type="parTrans" cxnId="{7D875EF1-210C-4415-8E0D-082EC42BEE68}">
      <dgm:prSet/>
      <dgm:spPr/>
      <dgm:t>
        <a:bodyPr/>
        <a:lstStyle/>
        <a:p>
          <a:endParaRPr lang="en-IN"/>
        </a:p>
      </dgm:t>
    </dgm:pt>
    <dgm:pt modelId="{0A537D7A-0CF0-42AA-ABDF-11ED07D66698}" type="sibTrans" cxnId="{7D875EF1-210C-4415-8E0D-082EC42BEE68}">
      <dgm:prSet/>
      <dgm:spPr/>
      <dgm:t>
        <a:bodyPr/>
        <a:lstStyle/>
        <a:p>
          <a:endParaRPr lang="en-IN"/>
        </a:p>
      </dgm:t>
    </dgm:pt>
    <dgm:pt modelId="{10103FD6-3414-49DF-AA07-71465E6E680E}">
      <dgm:prSet phldrT="[Text]"/>
      <dgm:spPr/>
      <dgm:t>
        <a:bodyPr/>
        <a:lstStyle/>
        <a:p>
          <a:r>
            <a:rPr lang="en-IN" dirty="0"/>
            <a:t>Brand Awareness</a:t>
          </a:r>
        </a:p>
      </dgm:t>
    </dgm:pt>
    <dgm:pt modelId="{7AA8CC63-5159-49D7-9E6A-653C07906A45}" type="parTrans" cxnId="{1C451E6A-A65D-4B6D-87D3-86D4032B68C1}">
      <dgm:prSet/>
      <dgm:spPr/>
      <dgm:t>
        <a:bodyPr/>
        <a:lstStyle/>
        <a:p>
          <a:endParaRPr lang="en-IN"/>
        </a:p>
      </dgm:t>
    </dgm:pt>
    <dgm:pt modelId="{8F1C003E-FDCE-484E-9544-6CAF3D94281D}" type="sibTrans" cxnId="{1C451E6A-A65D-4B6D-87D3-86D4032B68C1}">
      <dgm:prSet/>
      <dgm:spPr/>
      <dgm:t>
        <a:bodyPr/>
        <a:lstStyle/>
        <a:p>
          <a:endParaRPr lang="en-IN"/>
        </a:p>
      </dgm:t>
    </dgm:pt>
    <dgm:pt modelId="{F79B79EB-FE1F-4B5C-8B1B-BCC922FEAA56}" type="pres">
      <dgm:prSet presAssocID="{AF5AD048-2EE2-4649-A77A-68C368F25E2E}" presName="Name0" presStyleCnt="0">
        <dgm:presLayoutVars>
          <dgm:dir/>
          <dgm:resizeHandles val="exact"/>
        </dgm:presLayoutVars>
      </dgm:prSet>
      <dgm:spPr/>
    </dgm:pt>
    <dgm:pt modelId="{AC9EBEFD-8AF3-4C17-982B-631A01BD5D8C}" type="pres">
      <dgm:prSet presAssocID="{AF5AD048-2EE2-4649-A77A-68C368F25E2E}" presName="cycle" presStyleCnt="0"/>
      <dgm:spPr/>
    </dgm:pt>
    <dgm:pt modelId="{1F481860-5E90-443F-8620-8E787A5CA51E}" type="pres">
      <dgm:prSet presAssocID="{EEE7C547-A4AE-4FA1-B57C-257D89DF6EA1}" presName="nodeFirstNode" presStyleLbl="node1" presStyleIdx="0" presStyleCnt="7">
        <dgm:presLayoutVars>
          <dgm:bulletEnabled val="1"/>
        </dgm:presLayoutVars>
      </dgm:prSet>
      <dgm:spPr/>
    </dgm:pt>
    <dgm:pt modelId="{0CE8853D-CA80-4D67-ABEE-3085BE6CFC4B}" type="pres">
      <dgm:prSet presAssocID="{82C86098-E994-4C21-81CA-B53647BEFD61}" presName="sibTransFirstNode" presStyleLbl="bgShp" presStyleIdx="0" presStyleCnt="1"/>
      <dgm:spPr/>
    </dgm:pt>
    <dgm:pt modelId="{59EDDB9A-B449-44C0-915F-CC4DEF973370}" type="pres">
      <dgm:prSet presAssocID="{E75024E0-83FC-4D46-956F-2871A04545FF}" presName="nodeFollowingNodes" presStyleLbl="node1" presStyleIdx="1" presStyleCnt="7">
        <dgm:presLayoutVars>
          <dgm:bulletEnabled val="1"/>
        </dgm:presLayoutVars>
      </dgm:prSet>
      <dgm:spPr/>
    </dgm:pt>
    <dgm:pt modelId="{A6965FA7-ADE5-4D10-AF15-3C734E89B972}" type="pres">
      <dgm:prSet presAssocID="{86B038D5-7CB2-48C2-9BB7-67A9E853CB93}" presName="nodeFollowingNodes" presStyleLbl="node1" presStyleIdx="2" presStyleCnt="7">
        <dgm:presLayoutVars>
          <dgm:bulletEnabled val="1"/>
        </dgm:presLayoutVars>
      </dgm:prSet>
      <dgm:spPr/>
    </dgm:pt>
    <dgm:pt modelId="{B7191B51-A8CB-4CE8-9B55-7A514F89914B}" type="pres">
      <dgm:prSet presAssocID="{19EAAC2E-1CAD-4A7D-A00F-2EE1270CA9D5}" presName="nodeFollowingNodes" presStyleLbl="node1" presStyleIdx="3" presStyleCnt="7">
        <dgm:presLayoutVars>
          <dgm:bulletEnabled val="1"/>
        </dgm:presLayoutVars>
      </dgm:prSet>
      <dgm:spPr/>
    </dgm:pt>
    <dgm:pt modelId="{DC2038BC-A6DE-4340-98CC-7747D0617605}" type="pres">
      <dgm:prSet presAssocID="{9A89B5F6-4038-4606-AF6C-FD4C40AE7065}" presName="nodeFollowingNodes" presStyleLbl="node1" presStyleIdx="4" presStyleCnt="7">
        <dgm:presLayoutVars>
          <dgm:bulletEnabled val="1"/>
        </dgm:presLayoutVars>
      </dgm:prSet>
      <dgm:spPr/>
    </dgm:pt>
    <dgm:pt modelId="{B4CBDD55-2F0A-4530-8B38-B010A1A1C3A0}" type="pres">
      <dgm:prSet presAssocID="{4B3BC7EF-1B73-4FAA-BD42-ACEFA4BDE295}" presName="nodeFollowingNodes" presStyleLbl="node1" presStyleIdx="5" presStyleCnt="7">
        <dgm:presLayoutVars>
          <dgm:bulletEnabled val="1"/>
        </dgm:presLayoutVars>
      </dgm:prSet>
      <dgm:spPr/>
    </dgm:pt>
    <dgm:pt modelId="{520537AC-8FAB-48D6-8D92-3BCC5F269EE6}" type="pres">
      <dgm:prSet presAssocID="{10103FD6-3414-49DF-AA07-71465E6E680E}" presName="nodeFollowingNodes" presStyleLbl="node1" presStyleIdx="6" presStyleCnt="7">
        <dgm:presLayoutVars>
          <dgm:bulletEnabled val="1"/>
        </dgm:presLayoutVars>
      </dgm:prSet>
      <dgm:spPr/>
    </dgm:pt>
  </dgm:ptLst>
  <dgm:cxnLst>
    <dgm:cxn modelId="{B3C94516-3E17-4093-8E3C-25348051682D}" type="presOf" srcId="{10103FD6-3414-49DF-AA07-71465E6E680E}" destId="{520537AC-8FAB-48D6-8D92-3BCC5F269EE6}" srcOrd="0" destOrd="0" presId="urn:microsoft.com/office/officeart/2005/8/layout/cycle3"/>
    <dgm:cxn modelId="{096AC81F-751C-421C-853E-EBD978FFCC54}" type="presOf" srcId="{EEE7C547-A4AE-4FA1-B57C-257D89DF6EA1}" destId="{1F481860-5E90-443F-8620-8E787A5CA51E}" srcOrd="0" destOrd="0" presId="urn:microsoft.com/office/officeart/2005/8/layout/cycle3"/>
    <dgm:cxn modelId="{B719E746-A9A0-40FB-A771-805F65DC005F}" srcId="{AF5AD048-2EE2-4649-A77A-68C368F25E2E}" destId="{E75024E0-83FC-4D46-956F-2871A04545FF}" srcOrd="1" destOrd="0" parTransId="{97938A2B-E5C4-40CC-AB4E-D70FE2217474}" sibTransId="{B4229A0C-6462-4B8F-AD52-B928519A5E86}"/>
    <dgm:cxn modelId="{77591247-5DF5-40C7-AD54-F6B2B5E94AA9}" type="presOf" srcId="{4B3BC7EF-1B73-4FAA-BD42-ACEFA4BDE295}" destId="{B4CBDD55-2F0A-4530-8B38-B010A1A1C3A0}" srcOrd="0" destOrd="0" presId="urn:microsoft.com/office/officeart/2005/8/layout/cycle3"/>
    <dgm:cxn modelId="{26856747-E36C-4882-B56F-7A8216B63DFD}" type="presOf" srcId="{19EAAC2E-1CAD-4A7D-A00F-2EE1270CA9D5}" destId="{B7191B51-A8CB-4CE8-9B55-7A514F89914B}" srcOrd="0" destOrd="0" presId="urn:microsoft.com/office/officeart/2005/8/layout/cycle3"/>
    <dgm:cxn modelId="{1C451E6A-A65D-4B6D-87D3-86D4032B68C1}" srcId="{AF5AD048-2EE2-4649-A77A-68C368F25E2E}" destId="{10103FD6-3414-49DF-AA07-71465E6E680E}" srcOrd="6" destOrd="0" parTransId="{7AA8CC63-5159-49D7-9E6A-653C07906A45}" sibTransId="{8F1C003E-FDCE-484E-9544-6CAF3D94281D}"/>
    <dgm:cxn modelId="{A8CD4A53-584E-40CA-861A-E44C829C8E8D}" type="presOf" srcId="{E75024E0-83FC-4D46-956F-2871A04545FF}" destId="{59EDDB9A-B449-44C0-915F-CC4DEF973370}" srcOrd="0" destOrd="0" presId="urn:microsoft.com/office/officeart/2005/8/layout/cycle3"/>
    <dgm:cxn modelId="{7586C556-428A-4B07-B094-7784287EDB44}" srcId="{AF5AD048-2EE2-4649-A77A-68C368F25E2E}" destId="{EEE7C547-A4AE-4FA1-B57C-257D89DF6EA1}" srcOrd="0" destOrd="0" parTransId="{EB0A7F05-1C8D-45D4-86BB-73C0CBB9E9DE}" sibTransId="{82C86098-E994-4C21-81CA-B53647BEFD61}"/>
    <dgm:cxn modelId="{769ACF58-DD26-42A5-B114-0B854DB21F08}" type="presOf" srcId="{AF5AD048-2EE2-4649-A77A-68C368F25E2E}" destId="{F79B79EB-FE1F-4B5C-8B1B-BCC922FEAA56}" srcOrd="0" destOrd="0" presId="urn:microsoft.com/office/officeart/2005/8/layout/cycle3"/>
    <dgm:cxn modelId="{B6F6FF79-6F37-4C5B-A1CC-1F6509C4C000}" type="presOf" srcId="{86B038D5-7CB2-48C2-9BB7-67A9E853CB93}" destId="{A6965FA7-ADE5-4D10-AF15-3C734E89B972}" srcOrd="0" destOrd="0" presId="urn:microsoft.com/office/officeart/2005/8/layout/cycle3"/>
    <dgm:cxn modelId="{35E5A994-39AC-485B-8418-DC4BB1AF3456}" srcId="{AF5AD048-2EE2-4649-A77A-68C368F25E2E}" destId="{19EAAC2E-1CAD-4A7D-A00F-2EE1270CA9D5}" srcOrd="3" destOrd="0" parTransId="{6BE406CD-ED48-4122-AF40-9B7AB38141D7}" sibTransId="{2C5656D2-5C5D-4736-906D-91254B74D2F3}"/>
    <dgm:cxn modelId="{D2733DB0-9C5B-4AB9-AEF0-EE9CA0747F26}" type="presOf" srcId="{9A89B5F6-4038-4606-AF6C-FD4C40AE7065}" destId="{DC2038BC-A6DE-4340-98CC-7747D0617605}" srcOrd="0" destOrd="0" presId="urn:microsoft.com/office/officeart/2005/8/layout/cycle3"/>
    <dgm:cxn modelId="{E0CF19B4-B9C4-49A2-9312-A331084EF425}" type="presOf" srcId="{82C86098-E994-4C21-81CA-B53647BEFD61}" destId="{0CE8853D-CA80-4D67-ABEE-3085BE6CFC4B}" srcOrd="0" destOrd="0" presId="urn:microsoft.com/office/officeart/2005/8/layout/cycle3"/>
    <dgm:cxn modelId="{2F48F7CA-1D5D-4608-9D6C-AD75DDB33C85}" srcId="{AF5AD048-2EE2-4649-A77A-68C368F25E2E}" destId="{86B038D5-7CB2-48C2-9BB7-67A9E853CB93}" srcOrd="2" destOrd="0" parTransId="{97100263-D87C-469F-858C-B267019659A8}" sibTransId="{255D68C4-22BB-4C18-8203-7EBFD5449D70}"/>
    <dgm:cxn modelId="{8F4679DE-A903-4A81-8BC8-2EB0A3EA4996}" srcId="{AF5AD048-2EE2-4649-A77A-68C368F25E2E}" destId="{9A89B5F6-4038-4606-AF6C-FD4C40AE7065}" srcOrd="4" destOrd="0" parTransId="{C4E23681-E2A4-4B10-97F1-A4E9F28A4662}" sibTransId="{0978F76E-8433-4C44-BCAB-42A04192643A}"/>
    <dgm:cxn modelId="{7D875EF1-210C-4415-8E0D-082EC42BEE68}" srcId="{AF5AD048-2EE2-4649-A77A-68C368F25E2E}" destId="{4B3BC7EF-1B73-4FAA-BD42-ACEFA4BDE295}" srcOrd="5" destOrd="0" parTransId="{D1CE4544-8170-4743-BC6C-4DA5411997A2}" sibTransId="{0A537D7A-0CF0-42AA-ABDF-11ED07D66698}"/>
    <dgm:cxn modelId="{99705B9E-1B37-4419-AB3F-88923A4F74BB}" type="presParOf" srcId="{F79B79EB-FE1F-4B5C-8B1B-BCC922FEAA56}" destId="{AC9EBEFD-8AF3-4C17-982B-631A01BD5D8C}" srcOrd="0" destOrd="0" presId="urn:microsoft.com/office/officeart/2005/8/layout/cycle3"/>
    <dgm:cxn modelId="{F94DE037-D38C-4931-AD24-2EF3F7137FC3}" type="presParOf" srcId="{AC9EBEFD-8AF3-4C17-982B-631A01BD5D8C}" destId="{1F481860-5E90-443F-8620-8E787A5CA51E}" srcOrd="0" destOrd="0" presId="urn:microsoft.com/office/officeart/2005/8/layout/cycle3"/>
    <dgm:cxn modelId="{D23EEEA3-A703-45ED-95B6-38B9FCDE675C}" type="presParOf" srcId="{AC9EBEFD-8AF3-4C17-982B-631A01BD5D8C}" destId="{0CE8853D-CA80-4D67-ABEE-3085BE6CFC4B}" srcOrd="1" destOrd="0" presId="urn:microsoft.com/office/officeart/2005/8/layout/cycle3"/>
    <dgm:cxn modelId="{8D427DF2-0B09-4271-8783-1EBF5C8D3BBE}" type="presParOf" srcId="{AC9EBEFD-8AF3-4C17-982B-631A01BD5D8C}" destId="{59EDDB9A-B449-44C0-915F-CC4DEF973370}" srcOrd="2" destOrd="0" presId="urn:microsoft.com/office/officeart/2005/8/layout/cycle3"/>
    <dgm:cxn modelId="{A1A6DB3F-DB65-48A4-A431-906EB4C56836}" type="presParOf" srcId="{AC9EBEFD-8AF3-4C17-982B-631A01BD5D8C}" destId="{A6965FA7-ADE5-4D10-AF15-3C734E89B972}" srcOrd="3" destOrd="0" presId="urn:microsoft.com/office/officeart/2005/8/layout/cycle3"/>
    <dgm:cxn modelId="{FD414CE5-B349-45C4-B4B2-52B7DA8641C1}" type="presParOf" srcId="{AC9EBEFD-8AF3-4C17-982B-631A01BD5D8C}" destId="{B7191B51-A8CB-4CE8-9B55-7A514F89914B}" srcOrd="4" destOrd="0" presId="urn:microsoft.com/office/officeart/2005/8/layout/cycle3"/>
    <dgm:cxn modelId="{CE5BAC74-D86B-4286-85BC-BF534E571DCE}" type="presParOf" srcId="{AC9EBEFD-8AF3-4C17-982B-631A01BD5D8C}" destId="{DC2038BC-A6DE-4340-98CC-7747D0617605}" srcOrd="5" destOrd="0" presId="urn:microsoft.com/office/officeart/2005/8/layout/cycle3"/>
    <dgm:cxn modelId="{591D7567-3F01-436E-BC60-3A181B079EF6}" type="presParOf" srcId="{AC9EBEFD-8AF3-4C17-982B-631A01BD5D8C}" destId="{B4CBDD55-2F0A-4530-8B38-B010A1A1C3A0}" srcOrd="6" destOrd="0" presId="urn:microsoft.com/office/officeart/2005/8/layout/cycle3"/>
    <dgm:cxn modelId="{B3F16295-4A1B-47ED-A18B-1EE5A09328DB}" type="presParOf" srcId="{AC9EBEFD-8AF3-4C17-982B-631A01BD5D8C}" destId="{520537AC-8FAB-48D6-8D92-3BCC5F269EE6}" srcOrd="7"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1305E61-DC84-40BE-87B2-1390BD8BA761}" type="doc">
      <dgm:prSet loTypeId="urn:microsoft.com/office/officeart/2005/8/layout/cycle3" loCatId="cycle" qsTypeId="urn:microsoft.com/office/officeart/2005/8/quickstyle/3d2" qsCatId="3D" csTypeId="urn:microsoft.com/office/officeart/2005/8/colors/colorful2" csCatId="colorful" phldr="1"/>
      <dgm:spPr/>
      <dgm:t>
        <a:bodyPr/>
        <a:lstStyle/>
        <a:p>
          <a:endParaRPr lang="en-IN"/>
        </a:p>
      </dgm:t>
    </dgm:pt>
    <dgm:pt modelId="{979E507B-9D39-465E-88EE-7AEED99C1CDB}">
      <dgm:prSet phldrT="[Text]"/>
      <dgm:spPr/>
      <dgm:t>
        <a:bodyPr/>
        <a:lstStyle/>
        <a:p>
          <a:r>
            <a:rPr lang="en-IN" dirty="0"/>
            <a:t>Brand Loyalty</a:t>
          </a:r>
        </a:p>
      </dgm:t>
    </dgm:pt>
    <dgm:pt modelId="{C1EBB0B7-427D-4D42-818F-335EC689C05F}" type="parTrans" cxnId="{C4B430A0-9E12-426A-9554-53CA84F0F5F7}">
      <dgm:prSet/>
      <dgm:spPr/>
      <dgm:t>
        <a:bodyPr/>
        <a:lstStyle/>
        <a:p>
          <a:endParaRPr lang="en-IN"/>
        </a:p>
      </dgm:t>
    </dgm:pt>
    <dgm:pt modelId="{F0BA5608-8710-4595-8B14-80EE0DC2A52D}" type="sibTrans" cxnId="{C4B430A0-9E12-426A-9554-53CA84F0F5F7}">
      <dgm:prSet/>
      <dgm:spPr/>
      <dgm:t>
        <a:bodyPr/>
        <a:lstStyle/>
        <a:p>
          <a:endParaRPr lang="en-IN"/>
        </a:p>
      </dgm:t>
    </dgm:pt>
    <dgm:pt modelId="{1D0C6F5B-D7CB-48B5-AE5F-81A27B193312}">
      <dgm:prSet phldrT="[Text]"/>
      <dgm:spPr/>
      <dgm:t>
        <a:bodyPr/>
        <a:lstStyle/>
        <a:p>
          <a:r>
            <a:rPr lang="en-IN" dirty="0"/>
            <a:t>Brand Association</a:t>
          </a:r>
        </a:p>
      </dgm:t>
    </dgm:pt>
    <dgm:pt modelId="{BC0B45B6-27C2-4AFB-A127-EE9B0420EE6D}" type="parTrans" cxnId="{D47D3538-36F8-4DC8-9AAE-EF5CD692FEC7}">
      <dgm:prSet/>
      <dgm:spPr/>
      <dgm:t>
        <a:bodyPr/>
        <a:lstStyle/>
        <a:p>
          <a:endParaRPr lang="en-IN"/>
        </a:p>
      </dgm:t>
    </dgm:pt>
    <dgm:pt modelId="{34999F29-54E6-449F-8225-41F4147FDA9B}" type="sibTrans" cxnId="{D47D3538-36F8-4DC8-9AAE-EF5CD692FEC7}">
      <dgm:prSet/>
      <dgm:spPr/>
      <dgm:t>
        <a:bodyPr/>
        <a:lstStyle/>
        <a:p>
          <a:endParaRPr lang="en-IN"/>
        </a:p>
      </dgm:t>
    </dgm:pt>
    <dgm:pt modelId="{F7B8934A-29F1-4FA6-B376-1472B97DE76C}">
      <dgm:prSet phldrT="[Text]"/>
      <dgm:spPr/>
      <dgm:t>
        <a:bodyPr/>
        <a:lstStyle/>
        <a:p>
          <a:r>
            <a:rPr lang="en-IN" dirty="0"/>
            <a:t>Brand Equity</a:t>
          </a:r>
        </a:p>
      </dgm:t>
    </dgm:pt>
    <dgm:pt modelId="{545B7C05-F7CE-4B2E-8C4F-6A2961F24F42}" type="parTrans" cxnId="{5AE8FB87-298A-445B-8043-AAFDF37C4153}">
      <dgm:prSet/>
      <dgm:spPr/>
      <dgm:t>
        <a:bodyPr/>
        <a:lstStyle/>
        <a:p>
          <a:endParaRPr lang="en-IN"/>
        </a:p>
      </dgm:t>
    </dgm:pt>
    <dgm:pt modelId="{8C5895EA-7128-4A80-BEDE-4AD13C61470C}" type="sibTrans" cxnId="{5AE8FB87-298A-445B-8043-AAFDF37C4153}">
      <dgm:prSet/>
      <dgm:spPr/>
      <dgm:t>
        <a:bodyPr/>
        <a:lstStyle/>
        <a:p>
          <a:endParaRPr lang="en-IN"/>
        </a:p>
      </dgm:t>
    </dgm:pt>
    <dgm:pt modelId="{822473E8-FD40-4101-83CB-C26A7B80D25F}">
      <dgm:prSet phldrT="[Text]"/>
      <dgm:spPr/>
      <dgm:t>
        <a:bodyPr/>
        <a:lstStyle/>
        <a:p>
          <a:r>
            <a:rPr lang="en-IN" dirty="0"/>
            <a:t>Brand Extension</a:t>
          </a:r>
        </a:p>
      </dgm:t>
    </dgm:pt>
    <dgm:pt modelId="{FBF85A1D-29C2-44F2-9530-99D2FE49DE0B}" type="parTrans" cxnId="{5676B8C6-E9B7-43DC-8E22-CB4A67925DA6}">
      <dgm:prSet/>
      <dgm:spPr/>
      <dgm:t>
        <a:bodyPr/>
        <a:lstStyle/>
        <a:p>
          <a:endParaRPr lang="en-IN"/>
        </a:p>
      </dgm:t>
    </dgm:pt>
    <dgm:pt modelId="{D7DEDD75-212B-449E-970C-02EB7CF73F52}" type="sibTrans" cxnId="{5676B8C6-E9B7-43DC-8E22-CB4A67925DA6}">
      <dgm:prSet/>
      <dgm:spPr/>
      <dgm:t>
        <a:bodyPr/>
        <a:lstStyle/>
        <a:p>
          <a:endParaRPr lang="en-IN"/>
        </a:p>
      </dgm:t>
    </dgm:pt>
    <dgm:pt modelId="{D6CD50AA-E13C-4D2A-9E81-F3CBF4063530}">
      <dgm:prSet phldrT="[Text]"/>
      <dgm:spPr/>
      <dgm:t>
        <a:bodyPr/>
        <a:lstStyle/>
        <a:p>
          <a:r>
            <a:rPr lang="en-IN" dirty="0"/>
            <a:t>Co-Branding</a:t>
          </a:r>
        </a:p>
      </dgm:t>
    </dgm:pt>
    <dgm:pt modelId="{1D5CDAD1-6DE0-4C7A-84C0-DE6DF9A667B5}" type="parTrans" cxnId="{E7DE09A0-9EB2-492D-9145-B7B08B13C1E3}">
      <dgm:prSet/>
      <dgm:spPr/>
      <dgm:t>
        <a:bodyPr/>
        <a:lstStyle/>
        <a:p>
          <a:endParaRPr lang="en-IN"/>
        </a:p>
      </dgm:t>
    </dgm:pt>
    <dgm:pt modelId="{20BDF538-D56C-4F9E-9D7F-2767B4635F2F}" type="sibTrans" cxnId="{E7DE09A0-9EB2-492D-9145-B7B08B13C1E3}">
      <dgm:prSet/>
      <dgm:spPr/>
      <dgm:t>
        <a:bodyPr/>
        <a:lstStyle/>
        <a:p>
          <a:endParaRPr lang="en-IN"/>
        </a:p>
      </dgm:t>
    </dgm:pt>
    <dgm:pt modelId="{CC9155E9-3BEF-454B-A18E-E52FC422028C}">
      <dgm:prSet phldrT="[Text]"/>
      <dgm:spPr/>
      <dgm:t>
        <a:bodyPr/>
        <a:lstStyle/>
        <a:p>
          <a:r>
            <a:rPr lang="en-IN" dirty="0"/>
            <a:t>Sonic Branding</a:t>
          </a:r>
        </a:p>
      </dgm:t>
    </dgm:pt>
    <dgm:pt modelId="{CD477016-6872-4641-87A0-28486A0E35BB}" type="parTrans" cxnId="{FA2945A6-09A6-43C4-B5BC-89AC08E27DC1}">
      <dgm:prSet/>
      <dgm:spPr/>
      <dgm:t>
        <a:bodyPr/>
        <a:lstStyle/>
        <a:p>
          <a:endParaRPr lang="en-IN"/>
        </a:p>
      </dgm:t>
    </dgm:pt>
    <dgm:pt modelId="{A3F5C4F4-4DE1-43DF-9C1F-AE2BAEF07F36}" type="sibTrans" cxnId="{FA2945A6-09A6-43C4-B5BC-89AC08E27DC1}">
      <dgm:prSet/>
      <dgm:spPr/>
      <dgm:t>
        <a:bodyPr/>
        <a:lstStyle/>
        <a:p>
          <a:endParaRPr lang="en-IN"/>
        </a:p>
      </dgm:t>
    </dgm:pt>
    <dgm:pt modelId="{6C238BBB-6F18-4A93-A057-55BA20FD6A78}" type="pres">
      <dgm:prSet presAssocID="{81305E61-DC84-40BE-87B2-1390BD8BA761}" presName="Name0" presStyleCnt="0">
        <dgm:presLayoutVars>
          <dgm:dir/>
          <dgm:resizeHandles val="exact"/>
        </dgm:presLayoutVars>
      </dgm:prSet>
      <dgm:spPr/>
    </dgm:pt>
    <dgm:pt modelId="{8A58B8F3-3B27-4137-A113-3A9F6201380C}" type="pres">
      <dgm:prSet presAssocID="{81305E61-DC84-40BE-87B2-1390BD8BA761}" presName="cycle" presStyleCnt="0"/>
      <dgm:spPr/>
    </dgm:pt>
    <dgm:pt modelId="{2D5D19EB-5F46-4FF8-866D-7E03CFBC8A87}" type="pres">
      <dgm:prSet presAssocID="{979E507B-9D39-465E-88EE-7AEED99C1CDB}" presName="nodeFirstNode" presStyleLbl="node1" presStyleIdx="0" presStyleCnt="6">
        <dgm:presLayoutVars>
          <dgm:bulletEnabled val="1"/>
        </dgm:presLayoutVars>
      </dgm:prSet>
      <dgm:spPr/>
    </dgm:pt>
    <dgm:pt modelId="{56AE634B-0595-4A2C-97DA-89E52DB794DF}" type="pres">
      <dgm:prSet presAssocID="{F0BA5608-8710-4595-8B14-80EE0DC2A52D}" presName="sibTransFirstNode" presStyleLbl="bgShp" presStyleIdx="0" presStyleCnt="1"/>
      <dgm:spPr/>
    </dgm:pt>
    <dgm:pt modelId="{B23926D1-AB10-4183-BE7D-B9349B1DE156}" type="pres">
      <dgm:prSet presAssocID="{1D0C6F5B-D7CB-48B5-AE5F-81A27B193312}" presName="nodeFollowingNodes" presStyleLbl="node1" presStyleIdx="1" presStyleCnt="6">
        <dgm:presLayoutVars>
          <dgm:bulletEnabled val="1"/>
        </dgm:presLayoutVars>
      </dgm:prSet>
      <dgm:spPr/>
    </dgm:pt>
    <dgm:pt modelId="{3275293C-8EBC-49D5-98B1-4081F4A09D24}" type="pres">
      <dgm:prSet presAssocID="{F7B8934A-29F1-4FA6-B376-1472B97DE76C}" presName="nodeFollowingNodes" presStyleLbl="node1" presStyleIdx="2" presStyleCnt="6">
        <dgm:presLayoutVars>
          <dgm:bulletEnabled val="1"/>
        </dgm:presLayoutVars>
      </dgm:prSet>
      <dgm:spPr/>
    </dgm:pt>
    <dgm:pt modelId="{1ECBB0E4-4129-42E0-8C5D-7E8F04740004}" type="pres">
      <dgm:prSet presAssocID="{822473E8-FD40-4101-83CB-C26A7B80D25F}" presName="nodeFollowingNodes" presStyleLbl="node1" presStyleIdx="3" presStyleCnt="6">
        <dgm:presLayoutVars>
          <dgm:bulletEnabled val="1"/>
        </dgm:presLayoutVars>
      </dgm:prSet>
      <dgm:spPr/>
    </dgm:pt>
    <dgm:pt modelId="{F6E89BDF-6C7C-4B34-BAD3-CCF2FCE4D1BB}" type="pres">
      <dgm:prSet presAssocID="{D6CD50AA-E13C-4D2A-9E81-F3CBF4063530}" presName="nodeFollowingNodes" presStyleLbl="node1" presStyleIdx="4" presStyleCnt="6">
        <dgm:presLayoutVars>
          <dgm:bulletEnabled val="1"/>
        </dgm:presLayoutVars>
      </dgm:prSet>
      <dgm:spPr/>
    </dgm:pt>
    <dgm:pt modelId="{5D6753F9-9F15-4EFB-9357-82216FB45E07}" type="pres">
      <dgm:prSet presAssocID="{CC9155E9-3BEF-454B-A18E-E52FC422028C}" presName="nodeFollowingNodes" presStyleLbl="node1" presStyleIdx="5" presStyleCnt="6">
        <dgm:presLayoutVars>
          <dgm:bulletEnabled val="1"/>
        </dgm:presLayoutVars>
      </dgm:prSet>
      <dgm:spPr/>
    </dgm:pt>
  </dgm:ptLst>
  <dgm:cxnLst>
    <dgm:cxn modelId="{B0792135-42F5-4505-8378-DB86D1F6535C}" type="presOf" srcId="{D6CD50AA-E13C-4D2A-9E81-F3CBF4063530}" destId="{F6E89BDF-6C7C-4B34-BAD3-CCF2FCE4D1BB}" srcOrd="0" destOrd="0" presId="urn:microsoft.com/office/officeart/2005/8/layout/cycle3"/>
    <dgm:cxn modelId="{D47D3538-36F8-4DC8-9AAE-EF5CD692FEC7}" srcId="{81305E61-DC84-40BE-87B2-1390BD8BA761}" destId="{1D0C6F5B-D7CB-48B5-AE5F-81A27B193312}" srcOrd="1" destOrd="0" parTransId="{BC0B45B6-27C2-4AFB-A127-EE9B0420EE6D}" sibTransId="{34999F29-54E6-449F-8225-41F4147FDA9B}"/>
    <dgm:cxn modelId="{B0344C5F-37C2-42EB-BA34-A91D2055A6FE}" type="presOf" srcId="{F0BA5608-8710-4595-8B14-80EE0DC2A52D}" destId="{56AE634B-0595-4A2C-97DA-89E52DB794DF}" srcOrd="0" destOrd="0" presId="urn:microsoft.com/office/officeart/2005/8/layout/cycle3"/>
    <dgm:cxn modelId="{4AF6C560-052F-4C49-9F24-2B173020E6C2}" type="presOf" srcId="{F7B8934A-29F1-4FA6-B376-1472B97DE76C}" destId="{3275293C-8EBC-49D5-98B1-4081F4A09D24}" srcOrd="0" destOrd="0" presId="urn:microsoft.com/office/officeart/2005/8/layout/cycle3"/>
    <dgm:cxn modelId="{3FF5E06B-9698-40E9-B6FE-73BACB89EE4D}" type="presOf" srcId="{1D0C6F5B-D7CB-48B5-AE5F-81A27B193312}" destId="{B23926D1-AB10-4183-BE7D-B9349B1DE156}" srcOrd="0" destOrd="0" presId="urn:microsoft.com/office/officeart/2005/8/layout/cycle3"/>
    <dgm:cxn modelId="{B65C606E-870D-45B7-A8A3-219FC8CBDF26}" type="presOf" srcId="{822473E8-FD40-4101-83CB-C26A7B80D25F}" destId="{1ECBB0E4-4129-42E0-8C5D-7E8F04740004}" srcOrd="0" destOrd="0" presId="urn:microsoft.com/office/officeart/2005/8/layout/cycle3"/>
    <dgm:cxn modelId="{1EB47A53-4C4A-4770-80BE-077AC4CE2199}" type="presOf" srcId="{81305E61-DC84-40BE-87B2-1390BD8BA761}" destId="{6C238BBB-6F18-4A93-A057-55BA20FD6A78}" srcOrd="0" destOrd="0" presId="urn:microsoft.com/office/officeart/2005/8/layout/cycle3"/>
    <dgm:cxn modelId="{5AE8FB87-298A-445B-8043-AAFDF37C4153}" srcId="{81305E61-DC84-40BE-87B2-1390BD8BA761}" destId="{F7B8934A-29F1-4FA6-B376-1472B97DE76C}" srcOrd="2" destOrd="0" parTransId="{545B7C05-F7CE-4B2E-8C4F-6A2961F24F42}" sibTransId="{8C5895EA-7128-4A80-BEDE-4AD13C61470C}"/>
    <dgm:cxn modelId="{0A5C1398-32A5-4B4D-990B-058DD02E2310}" type="presOf" srcId="{CC9155E9-3BEF-454B-A18E-E52FC422028C}" destId="{5D6753F9-9F15-4EFB-9357-82216FB45E07}" srcOrd="0" destOrd="0" presId="urn:microsoft.com/office/officeart/2005/8/layout/cycle3"/>
    <dgm:cxn modelId="{E7DE09A0-9EB2-492D-9145-B7B08B13C1E3}" srcId="{81305E61-DC84-40BE-87B2-1390BD8BA761}" destId="{D6CD50AA-E13C-4D2A-9E81-F3CBF4063530}" srcOrd="4" destOrd="0" parTransId="{1D5CDAD1-6DE0-4C7A-84C0-DE6DF9A667B5}" sibTransId="{20BDF538-D56C-4F9E-9D7F-2767B4635F2F}"/>
    <dgm:cxn modelId="{C4B430A0-9E12-426A-9554-53CA84F0F5F7}" srcId="{81305E61-DC84-40BE-87B2-1390BD8BA761}" destId="{979E507B-9D39-465E-88EE-7AEED99C1CDB}" srcOrd="0" destOrd="0" parTransId="{C1EBB0B7-427D-4D42-818F-335EC689C05F}" sibTransId="{F0BA5608-8710-4595-8B14-80EE0DC2A52D}"/>
    <dgm:cxn modelId="{FA2945A6-09A6-43C4-B5BC-89AC08E27DC1}" srcId="{81305E61-DC84-40BE-87B2-1390BD8BA761}" destId="{CC9155E9-3BEF-454B-A18E-E52FC422028C}" srcOrd="5" destOrd="0" parTransId="{CD477016-6872-4641-87A0-28486A0E35BB}" sibTransId="{A3F5C4F4-4DE1-43DF-9C1F-AE2BAEF07F36}"/>
    <dgm:cxn modelId="{5676B8C6-E9B7-43DC-8E22-CB4A67925DA6}" srcId="{81305E61-DC84-40BE-87B2-1390BD8BA761}" destId="{822473E8-FD40-4101-83CB-C26A7B80D25F}" srcOrd="3" destOrd="0" parTransId="{FBF85A1D-29C2-44F2-9530-99D2FE49DE0B}" sibTransId="{D7DEDD75-212B-449E-970C-02EB7CF73F52}"/>
    <dgm:cxn modelId="{844BFCE7-2204-4959-ADF9-9927FC7CBA2C}" type="presOf" srcId="{979E507B-9D39-465E-88EE-7AEED99C1CDB}" destId="{2D5D19EB-5F46-4FF8-866D-7E03CFBC8A87}" srcOrd="0" destOrd="0" presId="urn:microsoft.com/office/officeart/2005/8/layout/cycle3"/>
    <dgm:cxn modelId="{F003EB60-FE21-4766-A9B3-740DDA2985F6}" type="presParOf" srcId="{6C238BBB-6F18-4A93-A057-55BA20FD6A78}" destId="{8A58B8F3-3B27-4137-A113-3A9F6201380C}" srcOrd="0" destOrd="0" presId="urn:microsoft.com/office/officeart/2005/8/layout/cycle3"/>
    <dgm:cxn modelId="{82F788AD-3ACF-44C1-B0FD-92EB955E3C6D}" type="presParOf" srcId="{8A58B8F3-3B27-4137-A113-3A9F6201380C}" destId="{2D5D19EB-5F46-4FF8-866D-7E03CFBC8A87}" srcOrd="0" destOrd="0" presId="urn:microsoft.com/office/officeart/2005/8/layout/cycle3"/>
    <dgm:cxn modelId="{435ED192-D835-4B96-A87E-7AA0C82B03A1}" type="presParOf" srcId="{8A58B8F3-3B27-4137-A113-3A9F6201380C}" destId="{56AE634B-0595-4A2C-97DA-89E52DB794DF}" srcOrd="1" destOrd="0" presId="urn:microsoft.com/office/officeart/2005/8/layout/cycle3"/>
    <dgm:cxn modelId="{A24F6A26-4F8A-4409-8407-9395B8A676AB}" type="presParOf" srcId="{8A58B8F3-3B27-4137-A113-3A9F6201380C}" destId="{B23926D1-AB10-4183-BE7D-B9349B1DE156}" srcOrd="2" destOrd="0" presId="urn:microsoft.com/office/officeart/2005/8/layout/cycle3"/>
    <dgm:cxn modelId="{AFAC261C-66AF-4999-A3DF-8251766B19C4}" type="presParOf" srcId="{8A58B8F3-3B27-4137-A113-3A9F6201380C}" destId="{3275293C-8EBC-49D5-98B1-4081F4A09D24}" srcOrd="3" destOrd="0" presId="urn:microsoft.com/office/officeart/2005/8/layout/cycle3"/>
    <dgm:cxn modelId="{4E1D00F0-3E5E-4CC9-A332-D5D6DC439BA3}" type="presParOf" srcId="{8A58B8F3-3B27-4137-A113-3A9F6201380C}" destId="{1ECBB0E4-4129-42E0-8C5D-7E8F04740004}" srcOrd="4" destOrd="0" presId="urn:microsoft.com/office/officeart/2005/8/layout/cycle3"/>
    <dgm:cxn modelId="{17A95CCA-E389-449F-A2CA-D229A08347BE}" type="presParOf" srcId="{8A58B8F3-3B27-4137-A113-3A9F6201380C}" destId="{F6E89BDF-6C7C-4B34-BAD3-CCF2FCE4D1BB}" srcOrd="5" destOrd="0" presId="urn:microsoft.com/office/officeart/2005/8/layout/cycle3"/>
    <dgm:cxn modelId="{9E0CBA48-71A4-43F5-B9CB-055BED1985E3}" type="presParOf" srcId="{8A58B8F3-3B27-4137-A113-3A9F6201380C}" destId="{5D6753F9-9F15-4EFB-9357-82216FB45E07}"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5CFCD52-F739-4B8E-98FA-86E389A1EEA2}"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IN"/>
        </a:p>
      </dgm:t>
    </dgm:pt>
    <dgm:pt modelId="{B6FF2BB7-B701-47CE-A03D-649909FAA8EC}">
      <dgm:prSet phldrT="[Text]"/>
      <dgm:spPr/>
      <dgm:t>
        <a:bodyPr/>
        <a:lstStyle/>
        <a:p>
          <a:r>
            <a:rPr lang="en-IN" b="1" i="0" dirty="0">
              <a:solidFill>
                <a:schemeClr val="tx2"/>
              </a:solidFill>
              <a:latin typeface="Arial Rounded MT Bold" panose="020F0704030504030204" pitchFamily="34" charset="0"/>
              <a:cs typeface="Aharoni" panose="02010803020104030203" pitchFamily="2" charset="-79"/>
            </a:rPr>
            <a:t>The Branded House</a:t>
          </a:r>
          <a:endParaRPr lang="en-IN" dirty="0">
            <a:solidFill>
              <a:schemeClr val="tx2"/>
            </a:solidFill>
            <a:latin typeface="Arial Rounded MT Bold" panose="020F0704030504030204" pitchFamily="34" charset="0"/>
          </a:endParaRPr>
        </a:p>
      </dgm:t>
    </dgm:pt>
    <dgm:pt modelId="{CD8DB8B9-2744-4A92-B5B3-A1C0157B401F}" type="parTrans" cxnId="{FD5A8D7B-53C0-451F-956D-D8BC2296F7B2}">
      <dgm:prSet/>
      <dgm:spPr/>
      <dgm:t>
        <a:bodyPr/>
        <a:lstStyle/>
        <a:p>
          <a:endParaRPr lang="en-IN"/>
        </a:p>
      </dgm:t>
    </dgm:pt>
    <dgm:pt modelId="{02631513-5D71-4A7E-AADC-1CD2CFC36F38}" type="sibTrans" cxnId="{FD5A8D7B-53C0-451F-956D-D8BC2296F7B2}">
      <dgm:prSet/>
      <dgm:spPr/>
      <dgm:t>
        <a:bodyPr/>
        <a:lstStyle/>
        <a:p>
          <a:endParaRPr lang="en-IN"/>
        </a:p>
      </dgm:t>
    </dgm:pt>
    <dgm:pt modelId="{EB1AE57C-D210-447A-868E-CC3ED8DE4E0C}">
      <dgm:prSet phldrT="[Text]"/>
      <dgm:spPr/>
      <dgm:t>
        <a:bodyPr/>
        <a:lstStyle/>
        <a:p>
          <a:r>
            <a:rPr lang="en-IN" b="1" i="0" dirty="0">
              <a:solidFill>
                <a:schemeClr val="tx2"/>
              </a:solidFill>
              <a:latin typeface="Arial Rounded MT Bold" panose="020F0704030504030204" pitchFamily="34" charset="0"/>
              <a:cs typeface="Aharoni" panose="02010803020104030203" pitchFamily="2" charset="-79"/>
            </a:rPr>
            <a:t>The House of Brands</a:t>
          </a:r>
          <a:endParaRPr lang="en-IN" dirty="0">
            <a:solidFill>
              <a:schemeClr val="tx2"/>
            </a:solidFill>
            <a:latin typeface="Arial Rounded MT Bold" panose="020F0704030504030204" pitchFamily="34" charset="0"/>
          </a:endParaRPr>
        </a:p>
      </dgm:t>
    </dgm:pt>
    <dgm:pt modelId="{41F016A3-1ED7-4BC8-B9FF-9D15DA698F97}" type="parTrans" cxnId="{16144AA7-7795-490D-988F-8402A2BF673B}">
      <dgm:prSet/>
      <dgm:spPr/>
      <dgm:t>
        <a:bodyPr/>
        <a:lstStyle/>
        <a:p>
          <a:endParaRPr lang="en-IN"/>
        </a:p>
      </dgm:t>
    </dgm:pt>
    <dgm:pt modelId="{2AFD7E37-F0E7-4BEA-A720-3CBE0462AE86}" type="sibTrans" cxnId="{16144AA7-7795-490D-988F-8402A2BF673B}">
      <dgm:prSet/>
      <dgm:spPr/>
      <dgm:t>
        <a:bodyPr/>
        <a:lstStyle/>
        <a:p>
          <a:endParaRPr lang="en-IN"/>
        </a:p>
      </dgm:t>
    </dgm:pt>
    <dgm:pt modelId="{9841BABC-F0C4-4A2F-90FF-E909EF93E85D}">
      <dgm:prSet phldrT="[Text]"/>
      <dgm:spPr/>
      <dgm:t>
        <a:bodyPr/>
        <a:lstStyle/>
        <a:p>
          <a:r>
            <a:rPr lang="en-IN" b="1" dirty="0">
              <a:solidFill>
                <a:schemeClr val="tx2"/>
              </a:solidFill>
              <a:latin typeface="Arial Rounded MT Bold" panose="020F0704030504030204" pitchFamily="34" charset="0"/>
            </a:rPr>
            <a:t>Endorsed Architecture</a:t>
          </a:r>
          <a:endParaRPr lang="en-IN" dirty="0">
            <a:solidFill>
              <a:schemeClr val="tx2"/>
            </a:solidFill>
            <a:latin typeface="Arial Rounded MT Bold" panose="020F0704030504030204" pitchFamily="34" charset="0"/>
          </a:endParaRPr>
        </a:p>
      </dgm:t>
    </dgm:pt>
    <dgm:pt modelId="{35165F7C-B173-4017-86C2-C954FC85AFFE}" type="parTrans" cxnId="{C005639C-BB6E-4292-892D-9FD8A6EF77FE}">
      <dgm:prSet/>
      <dgm:spPr/>
      <dgm:t>
        <a:bodyPr/>
        <a:lstStyle/>
        <a:p>
          <a:endParaRPr lang="en-IN"/>
        </a:p>
      </dgm:t>
    </dgm:pt>
    <dgm:pt modelId="{8AB65015-3685-4A7C-991E-72E3818C9152}" type="sibTrans" cxnId="{C005639C-BB6E-4292-892D-9FD8A6EF77FE}">
      <dgm:prSet/>
      <dgm:spPr/>
      <dgm:t>
        <a:bodyPr/>
        <a:lstStyle/>
        <a:p>
          <a:endParaRPr lang="en-IN"/>
        </a:p>
      </dgm:t>
    </dgm:pt>
    <dgm:pt modelId="{4891675C-E2CC-4645-A799-5670F91BC723}">
      <dgm:prSet phldrT="[Text]"/>
      <dgm:spPr/>
      <dgm:t>
        <a:bodyPr/>
        <a:lstStyle/>
        <a:p>
          <a:r>
            <a:rPr lang="en-IN" b="1" dirty="0">
              <a:solidFill>
                <a:schemeClr val="tx2"/>
              </a:solidFill>
              <a:latin typeface="Arial Rounded MT Bold" panose="020F0704030504030204" pitchFamily="34" charset="0"/>
            </a:rPr>
            <a:t>Hybrid Architecture</a:t>
          </a:r>
          <a:endParaRPr lang="en-IN" dirty="0">
            <a:solidFill>
              <a:schemeClr val="tx2"/>
            </a:solidFill>
            <a:latin typeface="Arial Rounded MT Bold" panose="020F0704030504030204" pitchFamily="34" charset="0"/>
          </a:endParaRPr>
        </a:p>
      </dgm:t>
    </dgm:pt>
    <dgm:pt modelId="{B7827F78-7052-4C52-B239-A3DBAF9F15EA}" type="parTrans" cxnId="{12EEF8E0-4F66-4D9C-8B09-815EE15DFC64}">
      <dgm:prSet/>
      <dgm:spPr/>
      <dgm:t>
        <a:bodyPr/>
        <a:lstStyle/>
        <a:p>
          <a:endParaRPr lang="en-IN"/>
        </a:p>
      </dgm:t>
    </dgm:pt>
    <dgm:pt modelId="{D78AB347-51AB-457C-BDD9-8867ECCFF20B}" type="sibTrans" cxnId="{12EEF8E0-4F66-4D9C-8B09-815EE15DFC64}">
      <dgm:prSet/>
      <dgm:spPr/>
      <dgm:t>
        <a:bodyPr/>
        <a:lstStyle/>
        <a:p>
          <a:endParaRPr lang="en-IN"/>
        </a:p>
      </dgm:t>
    </dgm:pt>
    <dgm:pt modelId="{7FB773F2-EDA5-41E9-8203-A91878A35D04}" type="pres">
      <dgm:prSet presAssocID="{75CFCD52-F739-4B8E-98FA-86E389A1EEA2}" presName="Name0" presStyleCnt="0">
        <dgm:presLayoutVars>
          <dgm:chMax val="7"/>
          <dgm:chPref val="7"/>
          <dgm:dir/>
        </dgm:presLayoutVars>
      </dgm:prSet>
      <dgm:spPr/>
    </dgm:pt>
    <dgm:pt modelId="{A722FFAA-9312-4CC0-9A35-568AB3E239B1}" type="pres">
      <dgm:prSet presAssocID="{75CFCD52-F739-4B8E-98FA-86E389A1EEA2}" presName="Name1" presStyleCnt="0"/>
      <dgm:spPr/>
    </dgm:pt>
    <dgm:pt modelId="{DAFAD636-C152-41EF-BB84-240CF3A3E540}" type="pres">
      <dgm:prSet presAssocID="{75CFCD52-F739-4B8E-98FA-86E389A1EEA2}" presName="cycle" presStyleCnt="0"/>
      <dgm:spPr/>
    </dgm:pt>
    <dgm:pt modelId="{F84BF7BA-497D-4EB1-8DB6-AC8D2435D3F3}" type="pres">
      <dgm:prSet presAssocID="{75CFCD52-F739-4B8E-98FA-86E389A1EEA2}" presName="srcNode" presStyleLbl="node1" presStyleIdx="0" presStyleCnt="4"/>
      <dgm:spPr/>
    </dgm:pt>
    <dgm:pt modelId="{D3FFDEE7-C9F8-4783-AAB5-15E6EE973005}" type="pres">
      <dgm:prSet presAssocID="{75CFCD52-F739-4B8E-98FA-86E389A1EEA2}" presName="conn" presStyleLbl="parChTrans1D2" presStyleIdx="0" presStyleCnt="1"/>
      <dgm:spPr/>
    </dgm:pt>
    <dgm:pt modelId="{56CAA738-400E-47EC-A09A-C269E2DBE58A}" type="pres">
      <dgm:prSet presAssocID="{75CFCD52-F739-4B8E-98FA-86E389A1EEA2}" presName="extraNode" presStyleLbl="node1" presStyleIdx="0" presStyleCnt="4"/>
      <dgm:spPr/>
    </dgm:pt>
    <dgm:pt modelId="{6899A509-423C-4A55-B00A-ADCD3AC9EC54}" type="pres">
      <dgm:prSet presAssocID="{75CFCD52-F739-4B8E-98FA-86E389A1EEA2}" presName="dstNode" presStyleLbl="node1" presStyleIdx="0" presStyleCnt="4"/>
      <dgm:spPr/>
    </dgm:pt>
    <dgm:pt modelId="{6303701D-E22D-455C-8B5A-0A103657F327}" type="pres">
      <dgm:prSet presAssocID="{B6FF2BB7-B701-47CE-A03D-649909FAA8EC}" presName="text_1" presStyleLbl="node1" presStyleIdx="0" presStyleCnt="4">
        <dgm:presLayoutVars>
          <dgm:bulletEnabled val="1"/>
        </dgm:presLayoutVars>
      </dgm:prSet>
      <dgm:spPr/>
    </dgm:pt>
    <dgm:pt modelId="{AB3E4A4D-DF68-40EE-8F7D-60C7742536FC}" type="pres">
      <dgm:prSet presAssocID="{B6FF2BB7-B701-47CE-A03D-649909FAA8EC}" presName="accent_1" presStyleCnt="0"/>
      <dgm:spPr/>
    </dgm:pt>
    <dgm:pt modelId="{FE35AED5-D3C0-44E5-8D83-A18CEBBB9802}" type="pres">
      <dgm:prSet presAssocID="{B6FF2BB7-B701-47CE-A03D-649909FAA8EC}" presName="accentRepeatNode" presStyleLbl="solidFgAcc1" presStyleIdx="0" presStyleCnt="4"/>
      <dgm:spPr/>
    </dgm:pt>
    <dgm:pt modelId="{DD3F06B0-8015-4A14-B3EA-8747A4FBE7BF}" type="pres">
      <dgm:prSet presAssocID="{EB1AE57C-D210-447A-868E-CC3ED8DE4E0C}" presName="text_2" presStyleLbl="node1" presStyleIdx="1" presStyleCnt="4">
        <dgm:presLayoutVars>
          <dgm:bulletEnabled val="1"/>
        </dgm:presLayoutVars>
      </dgm:prSet>
      <dgm:spPr/>
    </dgm:pt>
    <dgm:pt modelId="{F087F561-86F6-49A8-A9AE-ADE616B7CD2A}" type="pres">
      <dgm:prSet presAssocID="{EB1AE57C-D210-447A-868E-CC3ED8DE4E0C}" presName="accent_2" presStyleCnt="0"/>
      <dgm:spPr/>
    </dgm:pt>
    <dgm:pt modelId="{B3A79C18-666F-454B-A060-FB53BDA34BE0}" type="pres">
      <dgm:prSet presAssocID="{EB1AE57C-D210-447A-868E-CC3ED8DE4E0C}" presName="accentRepeatNode" presStyleLbl="solidFgAcc1" presStyleIdx="1" presStyleCnt="4"/>
      <dgm:spPr/>
    </dgm:pt>
    <dgm:pt modelId="{6B131B68-8F35-4F05-99C4-0CA21A88B42A}" type="pres">
      <dgm:prSet presAssocID="{9841BABC-F0C4-4A2F-90FF-E909EF93E85D}" presName="text_3" presStyleLbl="node1" presStyleIdx="2" presStyleCnt="4">
        <dgm:presLayoutVars>
          <dgm:bulletEnabled val="1"/>
        </dgm:presLayoutVars>
      </dgm:prSet>
      <dgm:spPr/>
    </dgm:pt>
    <dgm:pt modelId="{02ACA7C5-6D69-4F09-AA5D-0546FEA620B9}" type="pres">
      <dgm:prSet presAssocID="{9841BABC-F0C4-4A2F-90FF-E909EF93E85D}" presName="accent_3" presStyleCnt="0"/>
      <dgm:spPr/>
    </dgm:pt>
    <dgm:pt modelId="{276124C3-8DA7-44E7-A94E-85383F2DA262}" type="pres">
      <dgm:prSet presAssocID="{9841BABC-F0C4-4A2F-90FF-E909EF93E85D}" presName="accentRepeatNode" presStyleLbl="solidFgAcc1" presStyleIdx="2" presStyleCnt="4"/>
      <dgm:spPr/>
    </dgm:pt>
    <dgm:pt modelId="{E8267A12-B10A-4654-A07A-515969CF5765}" type="pres">
      <dgm:prSet presAssocID="{4891675C-E2CC-4645-A799-5670F91BC723}" presName="text_4" presStyleLbl="node1" presStyleIdx="3" presStyleCnt="4">
        <dgm:presLayoutVars>
          <dgm:bulletEnabled val="1"/>
        </dgm:presLayoutVars>
      </dgm:prSet>
      <dgm:spPr/>
    </dgm:pt>
    <dgm:pt modelId="{E561659F-E11C-40F7-BECE-371137043FCE}" type="pres">
      <dgm:prSet presAssocID="{4891675C-E2CC-4645-A799-5670F91BC723}" presName="accent_4" presStyleCnt="0"/>
      <dgm:spPr/>
    </dgm:pt>
    <dgm:pt modelId="{23A9A483-A19E-48C0-891F-11D7E7F56274}" type="pres">
      <dgm:prSet presAssocID="{4891675C-E2CC-4645-A799-5670F91BC723}" presName="accentRepeatNode" presStyleLbl="solidFgAcc1" presStyleIdx="3" presStyleCnt="4"/>
      <dgm:spPr/>
    </dgm:pt>
  </dgm:ptLst>
  <dgm:cxnLst>
    <dgm:cxn modelId="{56744069-3625-40B1-AF7F-35FFEC816EC4}" type="presOf" srcId="{EB1AE57C-D210-447A-868E-CC3ED8DE4E0C}" destId="{DD3F06B0-8015-4A14-B3EA-8747A4FBE7BF}" srcOrd="0" destOrd="0" presId="urn:microsoft.com/office/officeart/2008/layout/VerticalCurvedList"/>
    <dgm:cxn modelId="{FD5A8D7B-53C0-451F-956D-D8BC2296F7B2}" srcId="{75CFCD52-F739-4B8E-98FA-86E389A1EEA2}" destId="{B6FF2BB7-B701-47CE-A03D-649909FAA8EC}" srcOrd="0" destOrd="0" parTransId="{CD8DB8B9-2744-4A92-B5B3-A1C0157B401F}" sibTransId="{02631513-5D71-4A7E-AADC-1CD2CFC36F38}"/>
    <dgm:cxn modelId="{C005639C-BB6E-4292-892D-9FD8A6EF77FE}" srcId="{75CFCD52-F739-4B8E-98FA-86E389A1EEA2}" destId="{9841BABC-F0C4-4A2F-90FF-E909EF93E85D}" srcOrd="2" destOrd="0" parTransId="{35165F7C-B173-4017-86C2-C954FC85AFFE}" sibTransId="{8AB65015-3685-4A7C-991E-72E3818C9152}"/>
    <dgm:cxn modelId="{16144AA7-7795-490D-988F-8402A2BF673B}" srcId="{75CFCD52-F739-4B8E-98FA-86E389A1EEA2}" destId="{EB1AE57C-D210-447A-868E-CC3ED8DE4E0C}" srcOrd="1" destOrd="0" parTransId="{41F016A3-1ED7-4BC8-B9FF-9D15DA698F97}" sibTransId="{2AFD7E37-F0E7-4BEA-A720-3CBE0462AE86}"/>
    <dgm:cxn modelId="{1ADF35AF-AD4B-4234-A2C7-70793D8A8660}" type="presOf" srcId="{B6FF2BB7-B701-47CE-A03D-649909FAA8EC}" destId="{6303701D-E22D-455C-8B5A-0A103657F327}" srcOrd="0" destOrd="0" presId="urn:microsoft.com/office/officeart/2008/layout/VerticalCurvedList"/>
    <dgm:cxn modelId="{368CFAC2-FC5A-45FA-A2DE-5C977AC2B2D9}" type="presOf" srcId="{02631513-5D71-4A7E-AADC-1CD2CFC36F38}" destId="{D3FFDEE7-C9F8-4783-AAB5-15E6EE973005}" srcOrd="0" destOrd="0" presId="urn:microsoft.com/office/officeart/2008/layout/VerticalCurvedList"/>
    <dgm:cxn modelId="{FB8E97D6-DBAB-4285-A29A-3D3E80EDF0A8}" type="presOf" srcId="{75CFCD52-F739-4B8E-98FA-86E389A1EEA2}" destId="{7FB773F2-EDA5-41E9-8203-A91878A35D04}" srcOrd="0" destOrd="0" presId="urn:microsoft.com/office/officeart/2008/layout/VerticalCurvedList"/>
    <dgm:cxn modelId="{12EEF8E0-4F66-4D9C-8B09-815EE15DFC64}" srcId="{75CFCD52-F739-4B8E-98FA-86E389A1EEA2}" destId="{4891675C-E2CC-4645-A799-5670F91BC723}" srcOrd="3" destOrd="0" parTransId="{B7827F78-7052-4C52-B239-A3DBAF9F15EA}" sibTransId="{D78AB347-51AB-457C-BDD9-8867ECCFF20B}"/>
    <dgm:cxn modelId="{1935E5E2-2FBC-4543-BE11-A6547E2A1770}" type="presOf" srcId="{4891675C-E2CC-4645-A799-5670F91BC723}" destId="{E8267A12-B10A-4654-A07A-515969CF5765}" srcOrd="0" destOrd="0" presId="urn:microsoft.com/office/officeart/2008/layout/VerticalCurvedList"/>
    <dgm:cxn modelId="{F8D112F2-0553-43EE-BA13-813392FB37B3}" type="presOf" srcId="{9841BABC-F0C4-4A2F-90FF-E909EF93E85D}" destId="{6B131B68-8F35-4F05-99C4-0CA21A88B42A}" srcOrd="0" destOrd="0" presId="urn:microsoft.com/office/officeart/2008/layout/VerticalCurvedList"/>
    <dgm:cxn modelId="{A251420C-C229-45CE-80FF-1B3DBD2098E3}" type="presParOf" srcId="{7FB773F2-EDA5-41E9-8203-A91878A35D04}" destId="{A722FFAA-9312-4CC0-9A35-568AB3E239B1}" srcOrd="0" destOrd="0" presId="urn:microsoft.com/office/officeart/2008/layout/VerticalCurvedList"/>
    <dgm:cxn modelId="{0493DF03-6982-4382-B810-61C44914F568}" type="presParOf" srcId="{A722FFAA-9312-4CC0-9A35-568AB3E239B1}" destId="{DAFAD636-C152-41EF-BB84-240CF3A3E540}" srcOrd="0" destOrd="0" presId="urn:microsoft.com/office/officeart/2008/layout/VerticalCurvedList"/>
    <dgm:cxn modelId="{81116C25-2B0A-4648-81D1-ACF472A85995}" type="presParOf" srcId="{DAFAD636-C152-41EF-BB84-240CF3A3E540}" destId="{F84BF7BA-497D-4EB1-8DB6-AC8D2435D3F3}" srcOrd="0" destOrd="0" presId="urn:microsoft.com/office/officeart/2008/layout/VerticalCurvedList"/>
    <dgm:cxn modelId="{0615AE4B-7C8A-4D95-B4B1-349E3B65F682}" type="presParOf" srcId="{DAFAD636-C152-41EF-BB84-240CF3A3E540}" destId="{D3FFDEE7-C9F8-4783-AAB5-15E6EE973005}" srcOrd="1" destOrd="0" presId="urn:microsoft.com/office/officeart/2008/layout/VerticalCurvedList"/>
    <dgm:cxn modelId="{D15615DB-6E26-4719-BD12-86DBE8597081}" type="presParOf" srcId="{DAFAD636-C152-41EF-BB84-240CF3A3E540}" destId="{56CAA738-400E-47EC-A09A-C269E2DBE58A}" srcOrd="2" destOrd="0" presId="urn:microsoft.com/office/officeart/2008/layout/VerticalCurvedList"/>
    <dgm:cxn modelId="{4402B633-77DE-4438-A9AB-DC7C4CD0E72C}" type="presParOf" srcId="{DAFAD636-C152-41EF-BB84-240CF3A3E540}" destId="{6899A509-423C-4A55-B00A-ADCD3AC9EC54}" srcOrd="3" destOrd="0" presId="urn:microsoft.com/office/officeart/2008/layout/VerticalCurvedList"/>
    <dgm:cxn modelId="{F473F8AC-A754-48BB-B724-B205E2402D75}" type="presParOf" srcId="{A722FFAA-9312-4CC0-9A35-568AB3E239B1}" destId="{6303701D-E22D-455C-8B5A-0A103657F327}" srcOrd="1" destOrd="0" presId="urn:microsoft.com/office/officeart/2008/layout/VerticalCurvedList"/>
    <dgm:cxn modelId="{1B6491B0-03F4-4CEC-A056-039B52A2CEC1}" type="presParOf" srcId="{A722FFAA-9312-4CC0-9A35-568AB3E239B1}" destId="{AB3E4A4D-DF68-40EE-8F7D-60C7742536FC}" srcOrd="2" destOrd="0" presId="urn:microsoft.com/office/officeart/2008/layout/VerticalCurvedList"/>
    <dgm:cxn modelId="{95761BAB-02B4-410B-AF67-0BF976EC3E0A}" type="presParOf" srcId="{AB3E4A4D-DF68-40EE-8F7D-60C7742536FC}" destId="{FE35AED5-D3C0-44E5-8D83-A18CEBBB9802}" srcOrd="0" destOrd="0" presId="urn:microsoft.com/office/officeart/2008/layout/VerticalCurvedList"/>
    <dgm:cxn modelId="{17CDA9BB-0A6B-4C20-B831-96F0069FD9B9}" type="presParOf" srcId="{A722FFAA-9312-4CC0-9A35-568AB3E239B1}" destId="{DD3F06B0-8015-4A14-B3EA-8747A4FBE7BF}" srcOrd="3" destOrd="0" presId="urn:microsoft.com/office/officeart/2008/layout/VerticalCurvedList"/>
    <dgm:cxn modelId="{A6E87CDC-64D9-4F9F-8F3B-76F185FC1A01}" type="presParOf" srcId="{A722FFAA-9312-4CC0-9A35-568AB3E239B1}" destId="{F087F561-86F6-49A8-A9AE-ADE616B7CD2A}" srcOrd="4" destOrd="0" presId="urn:microsoft.com/office/officeart/2008/layout/VerticalCurvedList"/>
    <dgm:cxn modelId="{707C370B-3412-468B-ABFC-1C725EBAD26D}" type="presParOf" srcId="{F087F561-86F6-49A8-A9AE-ADE616B7CD2A}" destId="{B3A79C18-666F-454B-A060-FB53BDA34BE0}" srcOrd="0" destOrd="0" presId="urn:microsoft.com/office/officeart/2008/layout/VerticalCurvedList"/>
    <dgm:cxn modelId="{60A6F02D-03FF-45AC-9FB9-033D8835C754}" type="presParOf" srcId="{A722FFAA-9312-4CC0-9A35-568AB3E239B1}" destId="{6B131B68-8F35-4F05-99C4-0CA21A88B42A}" srcOrd="5" destOrd="0" presId="urn:microsoft.com/office/officeart/2008/layout/VerticalCurvedList"/>
    <dgm:cxn modelId="{4E12E6E0-9089-4818-A220-0279D1FB977D}" type="presParOf" srcId="{A722FFAA-9312-4CC0-9A35-568AB3E239B1}" destId="{02ACA7C5-6D69-4F09-AA5D-0546FEA620B9}" srcOrd="6" destOrd="0" presId="urn:microsoft.com/office/officeart/2008/layout/VerticalCurvedList"/>
    <dgm:cxn modelId="{9ED3F691-3EF3-4DE2-BB6C-CE79E0AC3677}" type="presParOf" srcId="{02ACA7C5-6D69-4F09-AA5D-0546FEA620B9}" destId="{276124C3-8DA7-44E7-A94E-85383F2DA262}" srcOrd="0" destOrd="0" presId="urn:microsoft.com/office/officeart/2008/layout/VerticalCurvedList"/>
    <dgm:cxn modelId="{A449C606-2EB0-4CA7-9EF0-8F0413909595}" type="presParOf" srcId="{A722FFAA-9312-4CC0-9A35-568AB3E239B1}" destId="{E8267A12-B10A-4654-A07A-515969CF5765}" srcOrd="7" destOrd="0" presId="urn:microsoft.com/office/officeart/2008/layout/VerticalCurvedList"/>
    <dgm:cxn modelId="{39AA921A-45F8-488F-8191-7BBAD6307774}" type="presParOf" srcId="{A722FFAA-9312-4CC0-9A35-568AB3E239B1}" destId="{E561659F-E11C-40F7-BECE-371137043FCE}" srcOrd="8" destOrd="0" presId="urn:microsoft.com/office/officeart/2008/layout/VerticalCurvedList"/>
    <dgm:cxn modelId="{DEB1614C-D229-4D58-843A-DBACD1930610}" type="presParOf" srcId="{E561659F-E11C-40F7-BECE-371137043FCE}" destId="{23A9A483-A19E-48C0-891F-11D7E7F5627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451AE1-1583-4D3D-8838-675EE337A886}" type="doc">
      <dgm:prSet loTypeId="urn:microsoft.com/office/officeart/2005/8/layout/pyramid2" loCatId="pyramid" qsTypeId="urn:microsoft.com/office/officeart/2005/8/quickstyle/simple1" qsCatId="simple" csTypeId="urn:microsoft.com/office/officeart/2005/8/colors/colorful3" csCatId="colorful" phldr="1"/>
      <dgm:spPr/>
    </dgm:pt>
    <dgm:pt modelId="{1E4F913E-C646-4184-ABCB-9A9E6B0C26CD}">
      <dgm:prSet phldrT="[Text]" custT="1"/>
      <dgm:spPr/>
      <dgm:t>
        <a:bodyPr/>
        <a:lstStyle/>
        <a:p>
          <a:r>
            <a:rPr lang="en-IN" sz="1800" b="1" dirty="0"/>
            <a:t>Clarity in the marketplace </a:t>
          </a:r>
        </a:p>
      </dgm:t>
    </dgm:pt>
    <dgm:pt modelId="{6188B348-9360-426F-AB9D-1C1D3BF6CA9A}" type="parTrans" cxnId="{9AEC5C53-9782-4F8A-95AB-030A7702A94B}">
      <dgm:prSet/>
      <dgm:spPr/>
      <dgm:t>
        <a:bodyPr/>
        <a:lstStyle/>
        <a:p>
          <a:endParaRPr lang="en-IN"/>
        </a:p>
      </dgm:t>
    </dgm:pt>
    <dgm:pt modelId="{91419255-5076-4BAD-B5B9-FF31EB1996B5}" type="sibTrans" cxnId="{9AEC5C53-9782-4F8A-95AB-030A7702A94B}">
      <dgm:prSet/>
      <dgm:spPr/>
      <dgm:t>
        <a:bodyPr/>
        <a:lstStyle/>
        <a:p>
          <a:endParaRPr lang="en-IN"/>
        </a:p>
      </dgm:t>
    </dgm:pt>
    <dgm:pt modelId="{B3D30C06-1AE1-4F2B-BAA5-33C8DD488AD5}">
      <dgm:prSet phldrT="[Text]" custT="1"/>
      <dgm:spPr/>
      <dgm:t>
        <a:bodyPr/>
        <a:lstStyle/>
        <a:p>
          <a:r>
            <a:rPr lang="en-IN" sz="1800" b="1" dirty="0"/>
            <a:t>Synergy among brands </a:t>
          </a:r>
        </a:p>
      </dgm:t>
    </dgm:pt>
    <dgm:pt modelId="{9E5EBD89-D6AC-4DDE-A03D-1F0DC8000967}" type="parTrans" cxnId="{4E43739B-577F-450D-BC20-913907A1A287}">
      <dgm:prSet/>
      <dgm:spPr/>
      <dgm:t>
        <a:bodyPr/>
        <a:lstStyle/>
        <a:p>
          <a:endParaRPr lang="en-IN"/>
        </a:p>
      </dgm:t>
    </dgm:pt>
    <dgm:pt modelId="{2EA90CBC-2180-4355-862A-6BDCFC69235C}" type="sibTrans" cxnId="{4E43739B-577F-450D-BC20-913907A1A287}">
      <dgm:prSet/>
      <dgm:spPr/>
      <dgm:t>
        <a:bodyPr/>
        <a:lstStyle/>
        <a:p>
          <a:endParaRPr lang="en-IN"/>
        </a:p>
      </dgm:t>
    </dgm:pt>
    <dgm:pt modelId="{E44E6A18-71D0-4BC3-A94C-B62C9283E7E5}">
      <dgm:prSet phldrT="[Text]" custT="1"/>
      <dgm:spPr/>
      <dgm:t>
        <a:bodyPr/>
        <a:lstStyle/>
        <a:p>
          <a:r>
            <a:rPr lang="en-IN" sz="1800" b="1" dirty="0"/>
            <a:t>Target specific customer segments </a:t>
          </a:r>
        </a:p>
      </dgm:t>
    </dgm:pt>
    <dgm:pt modelId="{CACB6E2C-79A3-4E6A-A68F-5F265D1A14B2}" type="parTrans" cxnId="{0DF3A786-4479-425D-9F39-4053EF4019A3}">
      <dgm:prSet/>
      <dgm:spPr/>
      <dgm:t>
        <a:bodyPr/>
        <a:lstStyle/>
        <a:p>
          <a:endParaRPr lang="en-IN"/>
        </a:p>
      </dgm:t>
    </dgm:pt>
    <dgm:pt modelId="{8429548F-5B83-4AAD-8BA2-B07C2F76E745}" type="sibTrans" cxnId="{0DF3A786-4479-425D-9F39-4053EF4019A3}">
      <dgm:prSet/>
      <dgm:spPr/>
      <dgm:t>
        <a:bodyPr/>
        <a:lstStyle/>
        <a:p>
          <a:endParaRPr lang="en-IN"/>
        </a:p>
      </dgm:t>
    </dgm:pt>
    <dgm:pt modelId="{97C4F74E-3328-460A-B062-97368FD413D4}">
      <dgm:prSet phldrT="[Text]" custT="1"/>
      <dgm:spPr/>
      <dgm:t>
        <a:bodyPr/>
        <a:lstStyle/>
        <a:p>
          <a:r>
            <a:rPr lang="en-IN" sz="1800" b="1" dirty="0"/>
            <a:t>Clarity in positioning and communication</a:t>
          </a:r>
        </a:p>
      </dgm:t>
    </dgm:pt>
    <dgm:pt modelId="{54A17894-9669-4BFF-90E6-D364BCA3E0EA}" type="parTrans" cxnId="{79A02923-26CB-487A-B28E-7310BCA3B98A}">
      <dgm:prSet/>
      <dgm:spPr/>
      <dgm:t>
        <a:bodyPr/>
        <a:lstStyle/>
        <a:p>
          <a:endParaRPr lang="en-IN"/>
        </a:p>
      </dgm:t>
    </dgm:pt>
    <dgm:pt modelId="{D1894063-EE7C-4258-B79C-45C24408BB62}" type="sibTrans" cxnId="{79A02923-26CB-487A-B28E-7310BCA3B98A}">
      <dgm:prSet/>
      <dgm:spPr/>
      <dgm:t>
        <a:bodyPr/>
        <a:lstStyle/>
        <a:p>
          <a:endParaRPr lang="en-IN"/>
        </a:p>
      </dgm:t>
    </dgm:pt>
    <dgm:pt modelId="{03A034FE-C13E-4F39-9A19-2F2B167BD3B1}">
      <dgm:prSet phldrT="[Text]" custT="1"/>
      <dgm:spPr/>
      <dgm:t>
        <a:bodyPr/>
        <a:lstStyle/>
        <a:p>
          <a:r>
            <a:rPr lang="en-IN" sz="1800" b="1" dirty="0"/>
            <a:t>Enhance consumer awareness </a:t>
          </a:r>
        </a:p>
      </dgm:t>
    </dgm:pt>
    <dgm:pt modelId="{AD4D231E-A844-443F-B347-00B3132155ED}" type="parTrans" cxnId="{49FC64B4-7526-413D-BB8E-C24B0AAF6D3D}">
      <dgm:prSet/>
      <dgm:spPr/>
      <dgm:t>
        <a:bodyPr/>
        <a:lstStyle/>
        <a:p>
          <a:endParaRPr lang="en-IN"/>
        </a:p>
      </dgm:t>
    </dgm:pt>
    <dgm:pt modelId="{17493C16-8D1A-463A-8F6F-2DD867900216}" type="sibTrans" cxnId="{49FC64B4-7526-413D-BB8E-C24B0AAF6D3D}">
      <dgm:prSet/>
      <dgm:spPr/>
      <dgm:t>
        <a:bodyPr/>
        <a:lstStyle/>
        <a:p>
          <a:endParaRPr lang="en-IN"/>
        </a:p>
      </dgm:t>
    </dgm:pt>
    <dgm:pt modelId="{5CD0C697-87A9-44DA-90F6-0C3F02DD6689}">
      <dgm:prSet phldrT="[Text]" custT="1"/>
      <dgm:spPr/>
      <dgm:t>
        <a:bodyPr/>
        <a:lstStyle/>
        <a:p>
          <a:r>
            <a:rPr lang="en-IN" sz="1800" b="1" dirty="0"/>
            <a:t>Build &amp; enhance brand equity </a:t>
          </a:r>
        </a:p>
      </dgm:t>
    </dgm:pt>
    <dgm:pt modelId="{E5BC9E1B-C0F6-40E0-9C74-D8668F2EE3D0}" type="parTrans" cxnId="{BA6CDAB2-1A3F-4202-B086-0BE629FFABFF}">
      <dgm:prSet/>
      <dgm:spPr/>
      <dgm:t>
        <a:bodyPr/>
        <a:lstStyle/>
        <a:p>
          <a:endParaRPr lang="en-IN"/>
        </a:p>
      </dgm:t>
    </dgm:pt>
    <dgm:pt modelId="{D83B3354-6F89-4AA2-854E-B815961EA9F6}" type="sibTrans" cxnId="{BA6CDAB2-1A3F-4202-B086-0BE629FFABFF}">
      <dgm:prSet/>
      <dgm:spPr/>
      <dgm:t>
        <a:bodyPr/>
        <a:lstStyle/>
        <a:p>
          <a:endParaRPr lang="en-IN"/>
        </a:p>
      </dgm:t>
    </dgm:pt>
    <dgm:pt modelId="{5738A44E-AB9F-442E-9BA5-57C2C0E19F60}" type="pres">
      <dgm:prSet presAssocID="{E8451AE1-1583-4D3D-8838-675EE337A886}" presName="compositeShape" presStyleCnt="0">
        <dgm:presLayoutVars>
          <dgm:dir/>
          <dgm:resizeHandles/>
        </dgm:presLayoutVars>
      </dgm:prSet>
      <dgm:spPr/>
    </dgm:pt>
    <dgm:pt modelId="{5C00ED3D-1A90-4368-9485-150ED22D4441}" type="pres">
      <dgm:prSet presAssocID="{E8451AE1-1583-4D3D-8838-675EE337A886}" presName="pyramid" presStyleLbl="node1" presStyleIdx="0" presStyleCnt="1"/>
      <dgm:spPr>
        <a:prstGeom prst="teardrop">
          <a:avLst/>
        </a:prstGeom>
        <a:blipFill dpi="0" rotWithShape="0">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6BBAA72F-2A2C-4995-A2C4-05BB443EF59B}" type="pres">
      <dgm:prSet presAssocID="{E8451AE1-1583-4D3D-8838-675EE337A886}" presName="theList" presStyleCnt="0"/>
      <dgm:spPr/>
    </dgm:pt>
    <dgm:pt modelId="{D9C9DF5B-E903-4D9E-95A7-21E34184A904}" type="pres">
      <dgm:prSet presAssocID="{1E4F913E-C646-4184-ABCB-9A9E6B0C26CD}" presName="aNode" presStyleLbl="fgAcc1" presStyleIdx="0" presStyleCnt="6">
        <dgm:presLayoutVars>
          <dgm:bulletEnabled val="1"/>
        </dgm:presLayoutVars>
      </dgm:prSet>
      <dgm:spPr/>
    </dgm:pt>
    <dgm:pt modelId="{0AF477BF-CCD1-4973-91FD-9951AE740A33}" type="pres">
      <dgm:prSet presAssocID="{1E4F913E-C646-4184-ABCB-9A9E6B0C26CD}" presName="aSpace" presStyleCnt="0"/>
      <dgm:spPr/>
    </dgm:pt>
    <dgm:pt modelId="{4D6A31B2-9BF4-4782-A861-5198DD03BD96}" type="pres">
      <dgm:prSet presAssocID="{B3D30C06-1AE1-4F2B-BAA5-33C8DD488AD5}" presName="aNode" presStyleLbl="fgAcc1" presStyleIdx="1" presStyleCnt="6">
        <dgm:presLayoutVars>
          <dgm:bulletEnabled val="1"/>
        </dgm:presLayoutVars>
      </dgm:prSet>
      <dgm:spPr/>
    </dgm:pt>
    <dgm:pt modelId="{BB4AB202-5E40-4023-94CC-44FD6B65949E}" type="pres">
      <dgm:prSet presAssocID="{B3D30C06-1AE1-4F2B-BAA5-33C8DD488AD5}" presName="aSpace" presStyleCnt="0"/>
      <dgm:spPr/>
    </dgm:pt>
    <dgm:pt modelId="{A78AA51C-A7A9-4D9D-AB3C-414A5DA38408}" type="pres">
      <dgm:prSet presAssocID="{E44E6A18-71D0-4BC3-A94C-B62C9283E7E5}" presName="aNode" presStyleLbl="fgAcc1" presStyleIdx="2" presStyleCnt="6">
        <dgm:presLayoutVars>
          <dgm:bulletEnabled val="1"/>
        </dgm:presLayoutVars>
      </dgm:prSet>
      <dgm:spPr/>
    </dgm:pt>
    <dgm:pt modelId="{75FE0488-713F-49CF-88CA-8AA85105A8B4}" type="pres">
      <dgm:prSet presAssocID="{E44E6A18-71D0-4BC3-A94C-B62C9283E7E5}" presName="aSpace" presStyleCnt="0"/>
      <dgm:spPr/>
    </dgm:pt>
    <dgm:pt modelId="{DCA41DAC-1CE8-4208-9311-49F0CED1AEC2}" type="pres">
      <dgm:prSet presAssocID="{97C4F74E-3328-460A-B062-97368FD413D4}" presName="aNode" presStyleLbl="fgAcc1" presStyleIdx="3" presStyleCnt="6">
        <dgm:presLayoutVars>
          <dgm:bulletEnabled val="1"/>
        </dgm:presLayoutVars>
      </dgm:prSet>
      <dgm:spPr/>
    </dgm:pt>
    <dgm:pt modelId="{1BD1A05A-984C-46F6-AA24-0D59D40F2D8F}" type="pres">
      <dgm:prSet presAssocID="{97C4F74E-3328-460A-B062-97368FD413D4}" presName="aSpace" presStyleCnt="0"/>
      <dgm:spPr/>
    </dgm:pt>
    <dgm:pt modelId="{FE125087-F326-404E-88DB-EBD4642CF7AA}" type="pres">
      <dgm:prSet presAssocID="{03A034FE-C13E-4F39-9A19-2F2B167BD3B1}" presName="aNode" presStyleLbl="fgAcc1" presStyleIdx="4" presStyleCnt="6">
        <dgm:presLayoutVars>
          <dgm:bulletEnabled val="1"/>
        </dgm:presLayoutVars>
      </dgm:prSet>
      <dgm:spPr/>
    </dgm:pt>
    <dgm:pt modelId="{2932A47F-C67F-4103-BF32-D00AB6CA7318}" type="pres">
      <dgm:prSet presAssocID="{03A034FE-C13E-4F39-9A19-2F2B167BD3B1}" presName="aSpace" presStyleCnt="0"/>
      <dgm:spPr/>
    </dgm:pt>
    <dgm:pt modelId="{D8912416-47BE-4602-ADC7-C3E511BE1A20}" type="pres">
      <dgm:prSet presAssocID="{5CD0C697-87A9-44DA-90F6-0C3F02DD6689}" presName="aNode" presStyleLbl="fgAcc1" presStyleIdx="5" presStyleCnt="6">
        <dgm:presLayoutVars>
          <dgm:bulletEnabled val="1"/>
        </dgm:presLayoutVars>
      </dgm:prSet>
      <dgm:spPr/>
    </dgm:pt>
    <dgm:pt modelId="{3423B019-49DE-4EE9-9026-A35DE71DD93F}" type="pres">
      <dgm:prSet presAssocID="{5CD0C697-87A9-44DA-90F6-0C3F02DD6689}" presName="aSpace" presStyleCnt="0"/>
      <dgm:spPr/>
    </dgm:pt>
  </dgm:ptLst>
  <dgm:cxnLst>
    <dgm:cxn modelId="{79A02923-26CB-487A-B28E-7310BCA3B98A}" srcId="{E8451AE1-1583-4D3D-8838-675EE337A886}" destId="{97C4F74E-3328-460A-B062-97368FD413D4}" srcOrd="3" destOrd="0" parTransId="{54A17894-9669-4BFF-90E6-D364BCA3E0EA}" sibTransId="{D1894063-EE7C-4258-B79C-45C24408BB62}"/>
    <dgm:cxn modelId="{910F2743-6778-4B54-A7CC-9D5B6203F4F6}" type="presOf" srcId="{03A034FE-C13E-4F39-9A19-2F2B167BD3B1}" destId="{FE125087-F326-404E-88DB-EBD4642CF7AA}" srcOrd="0" destOrd="0" presId="urn:microsoft.com/office/officeart/2005/8/layout/pyramid2"/>
    <dgm:cxn modelId="{91279F51-4821-4A4A-85CB-DB59EACC90BD}" type="presOf" srcId="{E44E6A18-71D0-4BC3-A94C-B62C9283E7E5}" destId="{A78AA51C-A7A9-4D9D-AB3C-414A5DA38408}" srcOrd="0" destOrd="0" presId="urn:microsoft.com/office/officeart/2005/8/layout/pyramid2"/>
    <dgm:cxn modelId="{9AEC5C53-9782-4F8A-95AB-030A7702A94B}" srcId="{E8451AE1-1583-4D3D-8838-675EE337A886}" destId="{1E4F913E-C646-4184-ABCB-9A9E6B0C26CD}" srcOrd="0" destOrd="0" parTransId="{6188B348-9360-426F-AB9D-1C1D3BF6CA9A}" sibTransId="{91419255-5076-4BAD-B5B9-FF31EB1996B5}"/>
    <dgm:cxn modelId="{CCFB1679-0059-44C3-B944-ED7DB427993E}" type="presOf" srcId="{5CD0C697-87A9-44DA-90F6-0C3F02DD6689}" destId="{D8912416-47BE-4602-ADC7-C3E511BE1A20}" srcOrd="0" destOrd="0" presId="urn:microsoft.com/office/officeart/2005/8/layout/pyramid2"/>
    <dgm:cxn modelId="{0DF3A786-4479-425D-9F39-4053EF4019A3}" srcId="{E8451AE1-1583-4D3D-8838-675EE337A886}" destId="{E44E6A18-71D0-4BC3-A94C-B62C9283E7E5}" srcOrd="2" destOrd="0" parTransId="{CACB6E2C-79A3-4E6A-A68F-5F265D1A14B2}" sibTransId="{8429548F-5B83-4AAD-8BA2-B07C2F76E745}"/>
    <dgm:cxn modelId="{4E43739B-577F-450D-BC20-913907A1A287}" srcId="{E8451AE1-1583-4D3D-8838-675EE337A886}" destId="{B3D30C06-1AE1-4F2B-BAA5-33C8DD488AD5}" srcOrd="1" destOrd="0" parTransId="{9E5EBD89-D6AC-4DDE-A03D-1F0DC8000967}" sibTransId="{2EA90CBC-2180-4355-862A-6BDCFC69235C}"/>
    <dgm:cxn modelId="{3314FE9B-2549-489E-9230-103DCCE3F64A}" type="presOf" srcId="{E8451AE1-1583-4D3D-8838-675EE337A886}" destId="{5738A44E-AB9F-442E-9BA5-57C2C0E19F60}" srcOrd="0" destOrd="0" presId="urn:microsoft.com/office/officeart/2005/8/layout/pyramid2"/>
    <dgm:cxn modelId="{8FDE0EA2-FCBB-4F92-8BF5-4818F8F049D7}" type="presOf" srcId="{B3D30C06-1AE1-4F2B-BAA5-33C8DD488AD5}" destId="{4D6A31B2-9BF4-4782-A861-5198DD03BD96}" srcOrd="0" destOrd="0" presId="urn:microsoft.com/office/officeart/2005/8/layout/pyramid2"/>
    <dgm:cxn modelId="{951809B0-CD0C-4F62-97CC-1E87D800C8D2}" type="presOf" srcId="{1E4F913E-C646-4184-ABCB-9A9E6B0C26CD}" destId="{D9C9DF5B-E903-4D9E-95A7-21E34184A904}" srcOrd="0" destOrd="0" presId="urn:microsoft.com/office/officeart/2005/8/layout/pyramid2"/>
    <dgm:cxn modelId="{BA6CDAB2-1A3F-4202-B086-0BE629FFABFF}" srcId="{E8451AE1-1583-4D3D-8838-675EE337A886}" destId="{5CD0C697-87A9-44DA-90F6-0C3F02DD6689}" srcOrd="5" destOrd="0" parTransId="{E5BC9E1B-C0F6-40E0-9C74-D8668F2EE3D0}" sibTransId="{D83B3354-6F89-4AA2-854E-B815961EA9F6}"/>
    <dgm:cxn modelId="{49FC64B4-7526-413D-BB8E-C24B0AAF6D3D}" srcId="{E8451AE1-1583-4D3D-8838-675EE337A886}" destId="{03A034FE-C13E-4F39-9A19-2F2B167BD3B1}" srcOrd="4" destOrd="0" parTransId="{AD4D231E-A844-443F-B347-00B3132155ED}" sibTransId="{17493C16-8D1A-463A-8F6F-2DD867900216}"/>
    <dgm:cxn modelId="{D4A2F2B8-8C75-47A5-8B67-0F651ACDC1A8}" type="presOf" srcId="{97C4F74E-3328-460A-B062-97368FD413D4}" destId="{DCA41DAC-1CE8-4208-9311-49F0CED1AEC2}" srcOrd="0" destOrd="0" presId="urn:microsoft.com/office/officeart/2005/8/layout/pyramid2"/>
    <dgm:cxn modelId="{CF722AEB-CC94-4714-AE92-9A8E77C607CB}" type="presParOf" srcId="{5738A44E-AB9F-442E-9BA5-57C2C0E19F60}" destId="{5C00ED3D-1A90-4368-9485-150ED22D4441}" srcOrd="0" destOrd="0" presId="urn:microsoft.com/office/officeart/2005/8/layout/pyramid2"/>
    <dgm:cxn modelId="{6E983DB0-F0C0-42AF-A8FF-E2C43F441F52}" type="presParOf" srcId="{5738A44E-AB9F-442E-9BA5-57C2C0E19F60}" destId="{6BBAA72F-2A2C-4995-A2C4-05BB443EF59B}" srcOrd="1" destOrd="0" presId="urn:microsoft.com/office/officeart/2005/8/layout/pyramid2"/>
    <dgm:cxn modelId="{525133F3-AD5F-4871-8BEF-512C571C05C7}" type="presParOf" srcId="{6BBAA72F-2A2C-4995-A2C4-05BB443EF59B}" destId="{D9C9DF5B-E903-4D9E-95A7-21E34184A904}" srcOrd="0" destOrd="0" presId="urn:microsoft.com/office/officeart/2005/8/layout/pyramid2"/>
    <dgm:cxn modelId="{E956172D-686B-46C4-8092-52DE89A050BE}" type="presParOf" srcId="{6BBAA72F-2A2C-4995-A2C4-05BB443EF59B}" destId="{0AF477BF-CCD1-4973-91FD-9951AE740A33}" srcOrd="1" destOrd="0" presId="urn:microsoft.com/office/officeart/2005/8/layout/pyramid2"/>
    <dgm:cxn modelId="{52C528DA-201D-4388-930B-E99DB208536D}" type="presParOf" srcId="{6BBAA72F-2A2C-4995-A2C4-05BB443EF59B}" destId="{4D6A31B2-9BF4-4782-A861-5198DD03BD96}" srcOrd="2" destOrd="0" presId="urn:microsoft.com/office/officeart/2005/8/layout/pyramid2"/>
    <dgm:cxn modelId="{15B13700-690E-447D-B805-8FC171A56927}" type="presParOf" srcId="{6BBAA72F-2A2C-4995-A2C4-05BB443EF59B}" destId="{BB4AB202-5E40-4023-94CC-44FD6B65949E}" srcOrd="3" destOrd="0" presId="urn:microsoft.com/office/officeart/2005/8/layout/pyramid2"/>
    <dgm:cxn modelId="{F4584DCD-97CD-4873-8E8D-7E04DD2BC825}" type="presParOf" srcId="{6BBAA72F-2A2C-4995-A2C4-05BB443EF59B}" destId="{A78AA51C-A7A9-4D9D-AB3C-414A5DA38408}" srcOrd="4" destOrd="0" presId="urn:microsoft.com/office/officeart/2005/8/layout/pyramid2"/>
    <dgm:cxn modelId="{E71319B7-D220-4194-AE16-8F7B1B7B6998}" type="presParOf" srcId="{6BBAA72F-2A2C-4995-A2C4-05BB443EF59B}" destId="{75FE0488-713F-49CF-88CA-8AA85105A8B4}" srcOrd="5" destOrd="0" presId="urn:microsoft.com/office/officeart/2005/8/layout/pyramid2"/>
    <dgm:cxn modelId="{F1B44673-27E3-47BA-B1BA-C8756BE51ABD}" type="presParOf" srcId="{6BBAA72F-2A2C-4995-A2C4-05BB443EF59B}" destId="{DCA41DAC-1CE8-4208-9311-49F0CED1AEC2}" srcOrd="6" destOrd="0" presId="urn:microsoft.com/office/officeart/2005/8/layout/pyramid2"/>
    <dgm:cxn modelId="{77554F74-8803-4AE6-8FD9-5BB66102B41E}" type="presParOf" srcId="{6BBAA72F-2A2C-4995-A2C4-05BB443EF59B}" destId="{1BD1A05A-984C-46F6-AA24-0D59D40F2D8F}" srcOrd="7" destOrd="0" presId="urn:microsoft.com/office/officeart/2005/8/layout/pyramid2"/>
    <dgm:cxn modelId="{9BC57574-0D75-4734-A4D3-19D9CA382E4B}" type="presParOf" srcId="{6BBAA72F-2A2C-4995-A2C4-05BB443EF59B}" destId="{FE125087-F326-404E-88DB-EBD4642CF7AA}" srcOrd="8" destOrd="0" presId="urn:microsoft.com/office/officeart/2005/8/layout/pyramid2"/>
    <dgm:cxn modelId="{282A3CA7-3233-467F-91E6-82644376B68A}" type="presParOf" srcId="{6BBAA72F-2A2C-4995-A2C4-05BB443EF59B}" destId="{2932A47F-C67F-4103-BF32-D00AB6CA7318}" srcOrd="9" destOrd="0" presId="urn:microsoft.com/office/officeart/2005/8/layout/pyramid2"/>
    <dgm:cxn modelId="{7027D47E-475F-4B50-8E13-3DBFD803B002}" type="presParOf" srcId="{6BBAA72F-2A2C-4995-A2C4-05BB443EF59B}" destId="{D8912416-47BE-4602-ADC7-C3E511BE1A20}" srcOrd="10" destOrd="0" presId="urn:microsoft.com/office/officeart/2005/8/layout/pyramid2"/>
    <dgm:cxn modelId="{F0EBAA2F-F0B1-40C2-87C6-0BBA56B616FF}" type="presParOf" srcId="{6BBAA72F-2A2C-4995-A2C4-05BB443EF59B}" destId="{3423B019-49DE-4EE9-9026-A35DE71DD93F}" srcOrd="1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C2EC2D1-B7E8-44DE-9D48-5FC338C5EB2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IN"/>
        </a:p>
      </dgm:t>
    </dgm:pt>
    <dgm:pt modelId="{004808EF-2785-471E-88B7-234AC949A793}">
      <dgm:prSet phldrT="[Text]"/>
      <dgm:spPr/>
      <dgm:t>
        <a:bodyPr/>
        <a:lstStyle/>
        <a:p>
          <a:r>
            <a:rPr lang="en-IN" dirty="0"/>
            <a:t>Flanker Brand</a:t>
          </a:r>
        </a:p>
      </dgm:t>
    </dgm:pt>
    <dgm:pt modelId="{5543DD7D-A0D5-4021-A8BD-AC79C1B25591}" type="parTrans" cxnId="{92C77C11-F542-4244-B7E9-50ECDA2E5376}">
      <dgm:prSet/>
      <dgm:spPr/>
      <dgm:t>
        <a:bodyPr/>
        <a:lstStyle/>
        <a:p>
          <a:endParaRPr lang="en-IN"/>
        </a:p>
      </dgm:t>
    </dgm:pt>
    <dgm:pt modelId="{EB555E8F-B292-476C-996B-79F80F81C6E1}" type="sibTrans" cxnId="{92C77C11-F542-4244-B7E9-50ECDA2E5376}">
      <dgm:prSet/>
      <dgm:spPr/>
      <dgm:t>
        <a:bodyPr/>
        <a:lstStyle/>
        <a:p>
          <a:endParaRPr lang="en-IN"/>
        </a:p>
      </dgm:t>
    </dgm:pt>
    <dgm:pt modelId="{42280255-AD06-4CB8-A181-D87C2F0D3CB4}">
      <dgm:prSet/>
      <dgm:spPr/>
      <dgm:t>
        <a:bodyPr/>
        <a:lstStyle/>
        <a:p>
          <a:r>
            <a:rPr lang="en-IN" dirty="0"/>
            <a:t>Cash Cow Brand</a:t>
          </a:r>
        </a:p>
      </dgm:t>
    </dgm:pt>
    <dgm:pt modelId="{472259F3-4D7C-4064-BF30-318F46411B99}" type="parTrans" cxnId="{56F732BC-E869-4284-9218-7338BDF385BC}">
      <dgm:prSet/>
      <dgm:spPr/>
      <dgm:t>
        <a:bodyPr/>
        <a:lstStyle/>
        <a:p>
          <a:endParaRPr lang="en-IN"/>
        </a:p>
      </dgm:t>
    </dgm:pt>
    <dgm:pt modelId="{40B78E3B-9AF5-4394-9293-88DFB4BE9FD4}" type="sibTrans" cxnId="{56F732BC-E869-4284-9218-7338BDF385BC}">
      <dgm:prSet/>
      <dgm:spPr/>
      <dgm:t>
        <a:bodyPr/>
        <a:lstStyle/>
        <a:p>
          <a:endParaRPr lang="en-IN"/>
        </a:p>
      </dgm:t>
    </dgm:pt>
    <dgm:pt modelId="{E1F6FB46-EDAA-4652-88EF-B9E008B80EBF}">
      <dgm:prSet/>
      <dgm:spPr/>
      <dgm:t>
        <a:bodyPr/>
        <a:lstStyle/>
        <a:p>
          <a:r>
            <a:rPr lang="en-US" dirty="0"/>
            <a:t>Low-End Entry Level Brand</a:t>
          </a:r>
          <a:endParaRPr lang="en-IN" dirty="0"/>
        </a:p>
      </dgm:t>
    </dgm:pt>
    <dgm:pt modelId="{72EBD0DA-3D17-4853-A7BF-94E6210E533D}" type="parTrans" cxnId="{2F029EFF-1E4B-49ED-A451-E3ACA6A2EECC}">
      <dgm:prSet/>
      <dgm:spPr/>
      <dgm:t>
        <a:bodyPr/>
        <a:lstStyle/>
        <a:p>
          <a:endParaRPr lang="en-IN"/>
        </a:p>
      </dgm:t>
    </dgm:pt>
    <dgm:pt modelId="{B7D99608-DA93-4E1F-9BCB-721BD92C7942}" type="sibTrans" cxnId="{2F029EFF-1E4B-49ED-A451-E3ACA6A2EECC}">
      <dgm:prSet/>
      <dgm:spPr/>
      <dgm:t>
        <a:bodyPr/>
        <a:lstStyle/>
        <a:p>
          <a:endParaRPr lang="en-IN"/>
        </a:p>
      </dgm:t>
    </dgm:pt>
    <dgm:pt modelId="{DD846E92-AA84-4B1C-8492-49380AFAB3B8}">
      <dgm:prSet/>
      <dgm:spPr/>
      <dgm:t>
        <a:bodyPr/>
        <a:lstStyle/>
        <a:p>
          <a:r>
            <a:rPr lang="en-IN" dirty="0"/>
            <a:t>High-End Prestige Brand</a:t>
          </a:r>
        </a:p>
      </dgm:t>
    </dgm:pt>
    <dgm:pt modelId="{F85F2B24-1304-4D1D-98AE-05866A422F6A}" type="parTrans" cxnId="{3DAF8AEC-3668-427B-A391-E587394EBB5B}">
      <dgm:prSet/>
      <dgm:spPr/>
      <dgm:t>
        <a:bodyPr/>
        <a:lstStyle/>
        <a:p>
          <a:endParaRPr lang="en-IN"/>
        </a:p>
      </dgm:t>
    </dgm:pt>
    <dgm:pt modelId="{BC8ED3C2-4A06-4F37-BD4A-2F5454C563F9}" type="sibTrans" cxnId="{3DAF8AEC-3668-427B-A391-E587394EBB5B}">
      <dgm:prSet/>
      <dgm:spPr/>
      <dgm:t>
        <a:bodyPr/>
        <a:lstStyle/>
        <a:p>
          <a:endParaRPr lang="en-IN"/>
        </a:p>
      </dgm:t>
    </dgm:pt>
    <dgm:pt modelId="{652F0820-D88B-4146-90AD-2BDD02FAEE34}" type="pres">
      <dgm:prSet presAssocID="{DC2EC2D1-B7E8-44DE-9D48-5FC338C5EB27}" presName="diagram" presStyleCnt="0">
        <dgm:presLayoutVars>
          <dgm:dir/>
          <dgm:resizeHandles val="exact"/>
        </dgm:presLayoutVars>
      </dgm:prSet>
      <dgm:spPr/>
    </dgm:pt>
    <dgm:pt modelId="{3127701A-3971-415A-AA3B-3E739EFB565B}" type="pres">
      <dgm:prSet presAssocID="{004808EF-2785-471E-88B7-234AC949A793}" presName="node" presStyleLbl="node1" presStyleIdx="0" presStyleCnt="4">
        <dgm:presLayoutVars>
          <dgm:bulletEnabled val="1"/>
        </dgm:presLayoutVars>
      </dgm:prSet>
      <dgm:spPr/>
    </dgm:pt>
    <dgm:pt modelId="{76C54820-B754-4C0B-A68A-A83AC2CE303A}" type="pres">
      <dgm:prSet presAssocID="{EB555E8F-B292-476C-996B-79F80F81C6E1}" presName="sibTrans" presStyleCnt="0"/>
      <dgm:spPr/>
    </dgm:pt>
    <dgm:pt modelId="{1061E8DD-E746-4E28-80DD-13B2888ADD37}" type="pres">
      <dgm:prSet presAssocID="{42280255-AD06-4CB8-A181-D87C2F0D3CB4}" presName="node" presStyleLbl="node1" presStyleIdx="1" presStyleCnt="4">
        <dgm:presLayoutVars>
          <dgm:bulletEnabled val="1"/>
        </dgm:presLayoutVars>
      </dgm:prSet>
      <dgm:spPr/>
    </dgm:pt>
    <dgm:pt modelId="{0C8AFF37-E27F-499E-B4B0-336CF9A686DE}" type="pres">
      <dgm:prSet presAssocID="{40B78E3B-9AF5-4394-9293-88DFB4BE9FD4}" presName="sibTrans" presStyleCnt="0"/>
      <dgm:spPr/>
    </dgm:pt>
    <dgm:pt modelId="{91517987-FF32-41B5-B911-1CA414F15E6B}" type="pres">
      <dgm:prSet presAssocID="{E1F6FB46-EDAA-4652-88EF-B9E008B80EBF}" presName="node" presStyleLbl="node1" presStyleIdx="2" presStyleCnt="4">
        <dgm:presLayoutVars>
          <dgm:bulletEnabled val="1"/>
        </dgm:presLayoutVars>
      </dgm:prSet>
      <dgm:spPr/>
    </dgm:pt>
    <dgm:pt modelId="{B7830A74-D701-4AFC-BAE3-6DB688DBBC02}" type="pres">
      <dgm:prSet presAssocID="{B7D99608-DA93-4E1F-9BCB-721BD92C7942}" presName="sibTrans" presStyleCnt="0"/>
      <dgm:spPr/>
    </dgm:pt>
    <dgm:pt modelId="{ED99E66A-4F7F-4E14-8CEC-97354E978AAC}" type="pres">
      <dgm:prSet presAssocID="{DD846E92-AA84-4B1C-8492-49380AFAB3B8}" presName="node" presStyleLbl="node1" presStyleIdx="3" presStyleCnt="4">
        <dgm:presLayoutVars>
          <dgm:bulletEnabled val="1"/>
        </dgm:presLayoutVars>
      </dgm:prSet>
      <dgm:spPr/>
    </dgm:pt>
  </dgm:ptLst>
  <dgm:cxnLst>
    <dgm:cxn modelId="{92C77C11-F542-4244-B7E9-50ECDA2E5376}" srcId="{DC2EC2D1-B7E8-44DE-9D48-5FC338C5EB27}" destId="{004808EF-2785-471E-88B7-234AC949A793}" srcOrd="0" destOrd="0" parTransId="{5543DD7D-A0D5-4021-A8BD-AC79C1B25591}" sibTransId="{EB555E8F-B292-476C-996B-79F80F81C6E1}"/>
    <dgm:cxn modelId="{A62D9B1C-B910-440E-B2E7-77B4A5A3A732}" type="presOf" srcId="{DD846E92-AA84-4B1C-8492-49380AFAB3B8}" destId="{ED99E66A-4F7F-4E14-8CEC-97354E978AAC}" srcOrd="0" destOrd="0" presId="urn:microsoft.com/office/officeart/2005/8/layout/default"/>
    <dgm:cxn modelId="{390A4185-6B74-4E54-A02C-2D7A81775ADD}" type="presOf" srcId="{DC2EC2D1-B7E8-44DE-9D48-5FC338C5EB27}" destId="{652F0820-D88B-4146-90AD-2BDD02FAEE34}" srcOrd="0" destOrd="0" presId="urn:microsoft.com/office/officeart/2005/8/layout/default"/>
    <dgm:cxn modelId="{C5A8BB8E-50AA-499D-9886-9B7777180AB1}" type="presOf" srcId="{004808EF-2785-471E-88B7-234AC949A793}" destId="{3127701A-3971-415A-AA3B-3E739EFB565B}" srcOrd="0" destOrd="0" presId="urn:microsoft.com/office/officeart/2005/8/layout/default"/>
    <dgm:cxn modelId="{22827BA9-CB73-4B12-A8C6-FD82A8E30AEE}" type="presOf" srcId="{E1F6FB46-EDAA-4652-88EF-B9E008B80EBF}" destId="{91517987-FF32-41B5-B911-1CA414F15E6B}" srcOrd="0" destOrd="0" presId="urn:microsoft.com/office/officeart/2005/8/layout/default"/>
    <dgm:cxn modelId="{56F732BC-E869-4284-9218-7338BDF385BC}" srcId="{DC2EC2D1-B7E8-44DE-9D48-5FC338C5EB27}" destId="{42280255-AD06-4CB8-A181-D87C2F0D3CB4}" srcOrd="1" destOrd="0" parTransId="{472259F3-4D7C-4064-BF30-318F46411B99}" sibTransId="{40B78E3B-9AF5-4394-9293-88DFB4BE9FD4}"/>
    <dgm:cxn modelId="{2AF066C0-60FB-4760-8544-B2E3470E2C79}" type="presOf" srcId="{42280255-AD06-4CB8-A181-D87C2F0D3CB4}" destId="{1061E8DD-E746-4E28-80DD-13B2888ADD37}" srcOrd="0" destOrd="0" presId="urn:microsoft.com/office/officeart/2005/8/layout/default"/>
    <dgm:cxn modelId="{3DAF8AEC-3668-427B-A391-E587394EBB5B}" srcId="{DC2EC2D1-B7E8-44DE-9D48-5FC338C5EB27}" destId="{DD846E92-AA84-4B1C-8492-49380AFAB3B8}" srcOrd="3" destOrd="0" parTransId="{F85F2B24-1304-4D1D-98AE-05866A422F6A}" sibTransId="{BC8ED3C2-4A06-4F37-BD4A-2F5454C563F9}"/>
    <dgm:cxn modelId="{2F029EFF-1E4B-49ED-A451-E3ACA6A2EECC}" srcId="{DC2EC2D1-B7E8-44DE-9D48-5FC338C5EB27}" destId="{E1F6FB46-EDAA-4652-88EF-B9E008B80EBF}" srcOrd="2" destOrd="0" parTransId="{72EBD0DA-3D17-4853-A7BF-94E6210E533D}" sibTransId="{B7D99608-DA93-4E1F-9BCB-721BD92C7942}"/>
    <dgm:cxn modelId="{AC407610-1580-439B-9571-287BDB0BAC7E}" type="presParOf" srcId="{652F0820-D88B-4146-90AD-2BDD02FAEE34}" destId="{3127701A-3971-415A-AA3B-3E739EFB565B}" srcOrd="0" destOrd="0" presId="urn:microsoft.com/office/officeart/2005/8/layout/default"/>
    <dgm:cxn modelId="{411CB297-542E-4E76-B74A-7682561467A7}" type="presParOf" srcId="{652F0820-D88B-4146-90AD-2BDD02FAEE34}" destId="{76C54820-B754-4C0B-A68A-A83AC2CE303A}" srcOrd="1" destOrd="0" presId="urn:microsoft.com/office/officeart/2005/8/layout/default"/>
    <dgm:cxn modelId="{30C9EAC9-4BA5-4085-9CF8-938CFEC3FB81}" type="presParOf" srcId="{652F0820-D88B-4146-90AD-2BDD02FAEE34}" destId="{1061E8DD-E746-4E28-80DD-13B2888ADD37}" srcOrd="2" destOrd="0" presId="urn:microsoft.com/office/officeart/2005/8/layout/default"/>
    <dgm:cxn modelId="{3293331C-97BB-42FD-AECC-E44A258B040A}" type="presParOf" srcId="{652F0820-D88B-4146-90AD-2BDD02FAEE34}" destId="{0C8AFF37-E27F-499E-B4B0-336CF9A686DE}" srcOrd="3" destOrd="0" presId="urn:microsoft.com/office/officeart/2005/8/layout/default"/>
    <dgm:cxn modelId="{C378D8C7-53E0-476B-A403-D30B9A11887E}" type="presParOf" srcId="{652F0820-D88B-4146-90AD-2BDD02FAEE34}" destId="{91517987-FF32-41B5-B911-1CA414F15E6B}" srcOrd="4" destOrd="0" presId="urn:microsoft.com/office/officeart/2005/8/layout/default"/>
    <dgm:cxn modelId="{41A7E41E-6A59-4AB2-AB38-6B934C5523E7}" type="presParOf" srcId="{652F0820-D88B-4146-90AD-2BDD02FAEE34}" destId="{B7830A74-D701-4AFC-BAE3-6DB688DBBC02}" srcOrd="5" destOrd="0" presId="urn:microsoft.com/office/officeart/2005/8/layout/default"/>
    <dgm:cxn modelId="{40E5A60C-2BE3-4B8C-9482-4CD739ED9BDA}" type="presParOf" srcId="{652F0820-D88B-4146-90AD-2BDD02FAEE34}" destId="{ED99E66A-4F7F-4E14-8CEC-97354E978AA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8AAFACD-BF88-4CD8-AD32-F051387A50F7}"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IN"/>
        </a:p>
      </dgm:t>
    </dgm:pt>
    <dgm:pt modelId="{79A057F5-8498-4DDF-A2B7-6F021442C37A}">
      <dgm:prSet phldrT="[Text]"/>
      <dgm:spPr/>
      <dgm:t>
        <a:bodyPr/>
        <a:lstStyle/>
        <a:p>
          <a:r>
            <a:rPr lang="en-IN" b="1" dirty="0"/>
            <a:t>Line Extension</a:t>
          </a:r>
        </a:p>
      </dgm:t>
    </dgm:pt>
    <dgm:pt modelId="{704B3EF9-D266-4A74-8C51-352D005256EF}" type="parTrans" cxnId="{8D991630-B452-4663-BF81-C041CCE3A2AB}">
      <dgm:prSet/>
      <dgm:spPr/>
      <dgm:t>
        <a:bodyPr/>
        <a:lstStyle/>
        <a:p>
          <a:endParaRPr lang="en-IN"/>
        </a:p>
      </dgm:t>
    </dgm:pt>
    <dgm:pt modelId="{2B6F4DE7-D33C-41BC-8DFF-0689782F2AA0}" type="sibTrans" cxnId="{8D991630-B452-4663-BF81-C041CCE3A2AB}">
      <dgm:prSet/>
      <dgm:spPr/>
      <dgm:t>
        <a:bodyPr/>
        <a:lstStyle/>
        <a:p>
          <a:endParaRPr lang="en-IN"/>
        </a:p>
      </dgm:t>
    </dgm:pt>
    <dgm:pt modelId="{91CE7203-35BB-48CC-8B47-00E7054469F1}">
      <dgm:prSet phldrT="[Text]"/>
      <dgm:spPr/>
      <dgm:t>
        <a:bodyPr/>
        <a:lstStyle/>
        <a:p>
          <a:r>
            <a:rPr lang="en-IN" b="1" dirty="0"/>
            <a:t>Brand Extension</a:t>
          </a:r>
        </a:p>
      </dgm:t>
    </dgm:pt>
    <dgm:pt modelId="{27D82925-1AAC-4156-8511-A6259193487B}" type="parTrans" cxnId="{8EEE58E9-19CE-4A0E-8829-DE8202C49115}">
      <dgm:prSet/>
      <dgm:spPr/>
      <dgm:t>
        <a:bodyPr/>
        <a:lstStyle/>
        <a:p>
          <a:endParaRPr lang="en-IN"/>
        </a:p>
      </dgm:t>
    </dgm:pt>
    <dgm:pt modelId="{B77B7ADA-8BCE-4F82-AF32-6F262C99CAC1}" type="sibTrans" cxnId="{8EEE58E9-19CE-4A0E-8829-DE8202C49115}">
      <dgm:prSet/>
      <dgm:spPr/>
      <dgm:t>
        <a:bodyPr/>
        <a:lstStyle/>
        <a:p>
          <a:endParaRPr lang="en-IN"/>
        </a:p>
      </dgm:t>
    </dgm:pt>
    <dgm:pt modelId="{963A88DA-7573-4FCE-843E-55E0BBF60443}">
      <dgm:prSet phldrT="[Text]"/>
      <dgm:spPr/>
      <dgm:t>
        <a:bodyPr/>
        <a:lstStyle/>
        <a:p>
          <a:r>
            <a:rPr lang="en-IN" b="1" dirty="0"/>
            <a:t>Product Flanking</a:t>
          </a:r>
        </a:p>
      </dgm:t>
    </dgm:pt>
    <dgm:pt modelId="{07926DFE-2F5B-4AB0-949F-8A80928586E5}" type="parTrans" cxnId="{987C6F2E-B27D-4CE5-BE3F-8342E6DB0AC6}">
      <dgm:prSet/>
      <dgm:spPr/>
      <dgm:t>
        <a:bodyPr/>
        <a:lstStyle/>
        <a:p>
          <a:endParaRPr lang="en-IN"/>
        </a:p>
      </dgm:t>
    </dgm:pt>
    <dgm:pt modelId="{349C03BF-51F2-45C1-9F5C-3957514B9A0D}" type="sibTrans" cxnId="{987C6F2E-B27D-4CE5-BE3F-8342E6DB0AC6}">
      <dgm:prSet/>
      <dgm:spPr/>
      <dgm:t>
        <a:bodyPr/>
        <a:lstStyle/>
        <a:p>
          <a:endParaRPr lang="en-IN"/>
        </a:p>
      </dgm:t>
    </dgm:pt>
    <dgm:pt modelId="{D294E300-DF07-4B8B-9DAE-C881B109819D}">
      <dgm:prSet phldrT="[Text]"/>
      <dgm:spPr/>
      <dgm:t>
        <a:bodyPr/>
        <a:lstStyle/>
        <a:p>
          <a:r>
            <a:rPr lang="en-IN" b="1" i="0" dirty="0"/>
            <a:t>Multi-brand</a:t>
          </a:r>
          <a:endParaRPr lang="en-IN" b="1" dirty="0"/>
        </a:p>
      </dgm:t>
    </dgm:pt>
    <dgm:pt modelId="{312079C7-3CD9-4078-A5F1-0E997544D5DF}" type="parTrans" cxnId="{C695B397-2E72-4A88-B8C8-A7D5CDE46574}">
      <dgm:prSet/>
      <dgm:spPr/>
      <dgm:t>
        <a:bodyPr/>
        <a:lstStyle/>
        <a:p>
          <a:endParaRPr lang="en-IN"/>
        </a:p>
      </dgm:t>
    </dgm:pt>
    <dgm:pt modelId="{B2A57DB6-550F-4AEC-9EA6-E151FC49781E}" type="sibTrans" cxnId="{C695B397-2E72-4A88-B8C8-A7D5CDE46574}">
      <dgm:prSet/>
      <dgm:spPr/>
      <dgm:t>
        <a:bodyPr/>
        <a:lstStyle/>
        <a:p>
          <a:endParaRPr lang="en-IN"/>
        </a:p>
      </dgm:t>
    </dgm:pt>
    <dgm:pt modelId="{232EB5CA-A27E-4253-A1C6-8974CE9116B3}">
      <dgm:prSet phldrT="[Text]"/>
      <dgm:spPr/>
      <dgm:t>
        <a:bodyPr/>
        <a:lstStyle/>
        <a:p>
          <a:r>
            <a:rPr lang="en-IN" b="1" i="0" dirty="0"/>
            <a:t>New Brand</a:t>
          </a:r>
          <a:endParaRPr lang="en-IN" b="1" dirty="0"/>
        </a:p>
      </dgm:t>
    </dgm:pt>
    <dgm:pt modelId="{353A3134-B2AB-4508-97B2-06FE848DE506}" type="parTrans" cxnId="{F4829514-A494-4F62-8F80-F3A990FF0EFC}">
      <dgm:prSet/>
      <dgm:spPr/>
      <dgm:t>
        <a:bodyPr/>
        <a:lstStyle/>
        <a:p>
          <a:endParaRPr lang="en-IN"/>
        </a:p>
      </dgm:t>
    </dgm:pt>
    <dgm:pt modelId="{3EEADB9F-7C61-44C5-B38F-618D8A62B33C}" type="sibTrans" cxnId="{F4829514-A494-4F62-8F80-F3A990FF0EFC}">
      <dgm:prSet/>
      <dgm:spPr/>
      <dgm:t>
        <a:bodyPr/>
        <a:lstStyle/>
        <a:p>
          <a:endParaRPr lang="en-IN"/>
        </a:p>
      </dgm:t>
    </dgm:pt>
    <dgm:pt modelId="{1859E2B2-EDCB-4A63-9D95-67C43D8B05C9}" type="pres">
      <dgm:prSet presAssocID="{08AAFACD-BF88-4CD8-AD32-F051387A50F7}" presName="linear" presStyleCnt="0">
        <dgm:presLayoutVars>
          <dgm:dir/>
          <dgm:animLvl val="lvl"/>
          <dgm:resizeHandles val="exact"/>
        </dgm:presLayoutVars>
      </dgm:prSet>
      <dgm:spPr/>
    </dgm:pt>
    <dgm:pt modelId="{633B1A63-3808-4076-AF93-03E6D2AD5579}" type="pres">
      <dgm:prSet presAssocID="{79A057F5-8498-4DDF-A2B7-6F021442C37A}" presName="parentLin" presStyleCnt="0"/>
      <dgm:spPr/>
    </dgm:pt>
    <dgm:pt modelId="{2B67D149-751F-499D-B4EA-B84C0342EAA1}" type="pres">
      <dgm:prSet presAssocID="{79A057F5-8498-4DDF-A2B7-6F021442C37A}" presName="parentLeftMargin" presStyleLbl="node1" presStyleIdx="0" presStyleCnt="5"/>
      <dgm:spPr/>
    </dgm:pt>
    <dgm:pt modelId="{3BFC9BAF-1FBC-495C-8116-2147E7C6BDF7}" type="pres">
      <dgm:prSet presAssocID="{79A057F5-8498-4DDF-A2B7-6F021442C37A}" presName="parentText" presStyleLbl="node1" presStyleIdx="0" presStyleCnt="5">
        <dgm:presLayoutVars>
          <dgm:chMax val="0"/>
          <dgm:bulletEnabled val="1"/>
        </dgm:presLayoutVars>
      </dgm:prSet>
      <dgm:spPr/>
    </dgm:pt>
    <dgm:pt modelId="{E3A6B283-5097-450F-BE02-E7C7207CBBE1}" type="pres">
      <dgm:prSet presAssocID="{79A057F5-8498-4DDF-A2B7-6F021442C37A}" presName="negativeSpace" presStyleCnt="0"/>
      <dgm:spPr/>
    </dgm:pt>
    <dgm:pt modelId="{DD7A101F-7018-4733-B2F7-D8013546FBF5}" type="pres">
      <dgm:prSet presAssocID="{79A057F5-8498-4DDF-A2B7-6F021442C37A}" presName="childText" presStyleLbl="conFgAcc1" presStyleIdx="0" presStyleCnt="5">
        <dgm:presLayoutVars>
          <dgm:bulletEnabled val="1"/>
        </dgm:presLayoutVars>
      </dgm:prSet>
      <dgm:spPr>
        <a:solidFill>
          <a:schemeClr val="lt1">
            <a:hueOff val="0"/>
            <a:satOff val="0"/>
            <a:lumOff val="0"/>
            <a:alpha val="34000"/>
          </a:schemeClr>
        </a:solidFill>
      </dgm:spPr>
    </dgm:pt>
    <dgm:pt modelId="{0A04F7A3-65C1-454D-BDD8-D3C0635D2FBB}" type="pres">
      <dgm:prSet presAssocID="{2B6F4DE7-D33C-41BC-8DFF-0689782F2AA0}" presName="spaceBetweenRectangles" presStyleCnt="0"/>
      <dgm:spPr/>
    </dgm:pt>
    <dgm:pt modelId="{142AB88B-165E-4C3E-B0D3-4F00F788853D}" type="pres">
      <dgm:prSet presAssocID="{91CE7203-35BB-48CC-8B47-00E7054469F1}" presName="parentLin" presStyleCnt="0"/>
      <dgm:spPr/>
    </dgm:pt>
    <dgm:pt modelId="{5E8924D9-C354-4640-9AF2-0FC53AAF256E}" type="pres">
      <dgm:prSet presAssocID="{91CE7203-35BB-48CC-8B47-00E7054469F1}" presName="parentLeftMargin" presStyleLbl="node1" presStyleIdx="0" presStyleCnt="5"/>
      <dgm:spPr/>
    </dgm:pt>
    <dgm:pt modelId="{C35FC82C-3F87-471B-B166-B1A1BD3DF95E}" type="pres">
      <dgm:prSet presAssocID="{91CE7203-35BB-48CC-8B47-00E7054469F1}" presName="parentText" presStyleLbl="node1" presStyleIdx="1" presStyleCnt="5">
        <dgm:presLayoutVars>
          <dgm:chMax val="0"/>
          <dgm:bulletEnabled val="1"/>
        </dgm:presLayoutVars>
      </dgm:prSet>
      <dgm:spPr/>
    </dgm:pt>
    <dgm:pt modelId="{0350B9D5-BCB3-407F-9730-941674FCD95F}" type="pres">
      <dgm:prSet presAssocID="{91CE7203-35BB-48CC-8B47-00E7054469F1}" presName="negativeSpace" presStyleCnt="0"/>
      <dgm:spPr/>
    </dgm:pt>
    <dgm:pt modelId="{8C3524B1-37E5-40AA-B7DD-AF507DCE4FA7}" type="pres">
      <dgm:prSet presAssocID="{91CE7203-35BB-48CC-8B47-00E7054469F1}" presName="childText" presStyleLbl="conFgAcc1" presStyleIdx="1" presStyleCnt="5">
        <dgm:presLayoutVars>
          <dgm:bulletEnabled val="1"/>
        </dgm:presLayoutVars>
      </dgm:prSet>
      <dgm:spPr>
        <a:solidFill>
          <a:schemeClr val="lt1">
            <a:hueOff val="0"/>
            <a:satOff val="0"/>
            <a:lumOff val="0"/>
            <a:alpha val="40000"/>
          </a:schemeClr>
        </a:solidFill>
      </dgm:spPr>
    </dgm:pt>
    <dgm:pt modelId="{7B1D9525-7CF6-414E-81D2-3984F9A41147}" type="pres">
      <dgm:prSet presAssocID="{B77B7ADA-8BCE-4F82-AF32-6F262C99CAC1}" presName="spaceBetweenRectangles" presStyleCnt="0"/>
      <dgm:spPr/>
    </dgm:pt>
    <dgm:pt modelId="{601CC278-4955-454C-8DDD-C5510278503E}" type="pres">
      <dgm:prSet presAssocID="{963A88DA-7573-4FCE-843E-55E0BBF60443}" presName="parentLin" presStyleCnt="0"/>
      <dgm:spPr/>
    </dgm:pt>
    <dgm:pt modelId="{F6A8D990-4E51-441A-9267-068D01C56C41}" type="pres">
      <dgm:prSet presAssocID="{963A88DA-7573-4FCE-843E-55E0BBF60443}" presName="parentLeftMargin" presStyleLbl="node1" presStyleIdx="1" presStyleCnt="5"/>
      <dgm:spPr/>
    </dgm:pt>
    <dgm:pt modelId="{8353BCDD-E6F9-4CE6-BD3F-759BD23217EE}" type="pres">
      <dgm:prSet presAssocID="{963A88DA-7573-4FCE-843E-55E0BBF60443}" presName="parentText" presStyleLbl="node1" presStyleIdx="2" presStyleCnt="5">
        <dgm:presLayoutVars>
          <dgm:chMax val="0"/>
          <dgm:bulletEnabled val="1"/>
        </dgm:presLayoutVars>
      </dgm:prSet>
      <dgm:spPr/>
    </dgm:pt>
    <dgm:pt modelId="{853055FD-B4F9-45A6-A45D-1ADEB781EE91}" type="pres">
      <dgm:prSet presAssocID="{963A88DA-7573-4FCE-843E-55E0BBF60443}" presName="negativeSpace" presStyleCnt="0"/>
      <dgm:spPr/>
    </dgm:pt>
    <dgm:pt modelId="{7160DC5A-9957-4262-A7F4-56CB5E7C96D9}" type="pres">
      <dgm:prSet presAssocID="{963A88DA-7573-4FCE-843E-55E0BBF60443}" presName="childText" presStyleLbl="conFgAcc1" presStyleIdx="2" presStyleCnt="5">
        <dgm:presLayoutVars>
          <dgm:bulletEnabled val="1"/>
        </dgm:presLayoutVars>
      </dgm:prSet>
      <dgm:spPr>
        <a:solidFill>
          <a:schemeClr val="lt1">
            <a:hueOff val="0"/>
            <a:satOff val="0"/>
            <a:lumOff val="0"/>
            <a:alpha val="22000"/>
          </a:schemeClr>
        </a:solidFill>
      </dgm:spPr>
    </dgm:pt>
    <dgm:pt modelId="{8E282B78-2DC3-4EE6-ADDF-006196F60C92}" type="pres">
      <dgm:prSet presAssocID="{349C03BF-51F2-45C1-9F5C-3957514B9A0D}" presName="spaceBetweenRectangles" presStyleCnt="0"/>
      <dgm:spPr/>
    </dgm:pt>
    <dgm:pt modelId="{D538DEE7-F61D-4791-9F1A-20D885963774}" type="pres">
      <dgm:prSet presAssocID="{D294E300-DF07-4B8B-9DAE-C881B109819D}" presName="parentLin" presStyleCnt="0"/>
      <dgm:spPr/>
    </dgm:pt>
    <dgm:pt modelId="{BB07DD39-330F-4C33-87E4-0CB3FB4E2365}" type="pres">
      <dgm:prSet presAssocID="{D294E300-DF07-4B8B-9DAE-C881B109819D}" presName="parentLeftMargin" presStyleLbl="node1" presStyleIdx="2" presStyleCnt="5"/>
      <dgm:spPr/>
    </dgm:pt>
    <dgm:pt modelId="{98589583-25B4-4EA9-A6A1-51C7C7DBE264}" type="pres">
      <dgm:prSet presAssocID="{D294E300-DF07-4B8B-9DAE-C881B109819D}" presName="parentText" presStyleLbl="node1" presStyleIdx="3" presStyleCnt="5">
        <dgm:presLayoutVars>
          <dgm:chMax val="0"/>
          <dgm:bulletEnabled val="1"/>
        </dgm:presLayoutVars>
      </dgm:prSet>
      <dgm:spPr/>
    </dgm:pt>
    <dgm:pt modelId="{2B3E7BA8-D33D-4328-AF6B-372900F70262}" type="pres">
      <dgm:prSet presAssocID="{D294E300-DF07-4B8B-9DAE-C881B109819D}" presName="negativeSpace" presStyleCnt="0"/>
      <dgm:spPr/>
    </dgm:pt>
    <dgm:pt modelId="{4CC33DB1-D7BC-4782-A7ED-2F3CCA3CD403}" type="pres">
      <dgm:prSet presAssocID="{D294E300-DF07-4B8B-9DAE-C881B109819D}" presName="childText" presStyleLbl="conFgAcc1" presStyleIdx="3" presStyleCnt="5">
        <dgm:presLayoutVars>
          <dgm:bulletEnabled val="1"/>
        </dgm:presLayoutVars>
      </dgm:prSet>
      <dgm:spPr>
        <a:solidFill>
          <a:schemeClr val="lt1">
            <a:hueOff val="0"/>
            <a:satOff val="0"/>
            <a:lumOff val="0"/>
            <a:alpha val="26000"/>
          </a:schemeClr>
        </a:solidFill>
      </dgm:spPr>
    </dgm:pt>
    <dgm:pt modelId="{94AA3879-5C14-448F-A5D3-32AA530AA5B0}" type="pres">
      <dgm:prSet presAssocID="{B2A57DB6-550F-4AEC-9EA6-E151FC49781E}" presName="spaceBetweenRectangles" presStyleCnt="0"/>
      <dgm:spPr/>
    </dgm:pt>
    <dgm:pt modelId="{1FC62BE1-091B-4515-8002-44898F514F8C}" type="pres">
      <dgm:prSet presAssocID="{232EB5CA-A27E-4253-A1C6-8974CE9116B3}" presName="parentLin" presStyleCnt="0"/>
      <dgm:spPr/>
    </dgm:pt>
    <dgm:pt modelId="{BDA0F547-9342-443B-B440-4E524CB7DB19}" type="pres">
      <dgm:prSet presAssocID="{232EB5CA-A27E-4253-A1C6-8974CE9116B3}" presName="parentLeftMargin" presStyleLbl="node1" presStyleIdx="3" presStyleCnt="5"/>
      <dgm:spPr/>
    </dgm:pt>
    <dgm:pt modelId="{903F823C-E3EA-4F8F-A1FD-97BBE61DC110}" type="pres">
      <dgm:prSet presAssocID="{232EB5CA-A27E-4253-A1C6-8974CE9116B3}" presName="parentText" presStyleLbl="node1" presStyleIdx="4" presStyleCnt="5">
        <dgm:presLayoutVars>
          <dgm:chMax val="0"/>
          <dgm:bulletEnabled val="1"/>
        </dgm:presLayoutVars>
      </dgm:prSet>
      <dgm:spPr/>
    </dgm:pt>
    <dgm:pt modelId="{EE663F88-0A9E-4908-A10A-D4AA24312737}" type="pres">
      <dgm:prSet presAssocID="{232EB5CA-A27E-4253-A1C6-8974CE9116B3}" presName="negativeSpace" presStyleCnt="0"/>
      <dgm:spPr/>
    </dgm:pt>
    <dgm:pt modelId="{AA03780B-6A2F-4023-B2CE-51D33773251B}" type="pres">
      <dgm:prSet presAssocID="{232EB5CA-A27E-4253-A1C6-8974CE9116B3}" presName="childText" presStyleLbl="conFgAcc1" presStyleIdx="4" presStyleCnt="5">
        <dgm:presLayoutVars>
          <dgm:bulletEnabled val="1"/>
        </dgm:presLayoutVars>
      </dgm:prSet>
      <dgm:spPr>
        <a:solidFill>
          <a:schemeClr val="lt1">
            <a:hueOff val="0"/>
            <a:satOff val="0"/>
            <a:lumOff val="0"/>
            <a:alpha val="20000"/>
          </a:schemeClr>
        </a:solidFill>
      </dgm:spPr>
    </dgm:pt>
  </dgm:ptLst>
  <dgm:cxnLst>
    <dgm:cxn modelId="{81CFFB03-F06D-4218-BF03-AE6B9DCA3E4F}" type="presOf" srcId="{79A057F5-8498-4DDF-A2B7-6F021442C37A}" destId="{2B67D149-751F-499D-B4EA-B84C0342EAA1}" srcOrd="0" destOrd="0" presId="urn:microsoft.com/office/officeart/2005/8/layout/list1"/>
    <dgm:cxn modelId="{F4829514-A494-4F62-8F80-F3A990FF0EFC}" srcId="{08AAFACD-BF88-4CD8-AD32-F051387A50F7}" destId="{232EB5CA-A27E-4253-A1C6-8974CE9116B3}" srcOrd="4" destOrd="0" parTransId="{353A3134-B2AB-4508-97B2-06FE848DE506}" sibTransId="{3EEADB9F-7C61-44C5-B38F-618D8A62B33C}"/>
    <dgm:cxn modelId="{A55CB020-7373-4E73-B075-C9BFD70C7BA0}" type="presOf" srcId="{963A88DA-7573-4FCE-843E-55E0BBF60443}" destId="{F6A8D990-4E51-441A-9267-068D01C56C41}" srcOrd="0" destOrd="0" presId="urn:microsoft.com/office/officeart/2005/8/layout/list1"/>
    <dgm:cxn modelId="{987C6F2E-B27D-4CE5-BE3F-8342E6DB0AC6}" srcId="{08AAFACD-BF88-4CD8-AD32-F051387A50F7}" destId="{963A88DA-7573-4FCE-843E-55E0BBF60443}" srcOrd="2" destOrd="0" parTransId="{07926DFE-2F5B-4AB0-949F-8A80928586E5}" sibTransId="{349C03BF-51F2-45C1-9F5C-3957514B9A0D}"/>
    <dgm:cxn modelId="{8D991630-B452-4663-BF81-C041CCE3A2AB}" srcId="{08AAFACD-BF88-4CD8-AD32-F051387A50F7}" destId="{79A057F5-8498-4DDF-A2B7-6F021442C37A}" srcOrd="0" destOrd="0" parTransId="{704B3EF9-D266-4A74-8C51-352D005256EF}" sibTransId="{2B6F4DE7-D33C-41BC-8DFF-0689782F2AA0}"/>
    <dgm:cxn modelId="{4BA5125F-A8CA-4DC4-A27C-BD6F9ED3BA43}" type="presOf" srcId="{D294E300-DF07-4B8B-9DAE-C881B109819D}" destId="{98589583-25B4-4EA9-A6A1-51C7C7DBE264}" srcOrd="1" destOrd="0" presId="urn:microsoft.com/office/officeart/2005/8/layout/list1"/>
    <dgm:cxn modelId="{CAF7DB60-E97F-465B-96F3-C7EB920A9D64}" type="presOf" srcId="{232EB5CA-A27E-4253-A1C6-8974CE9116B3}" destId="{903F823C-E3EA-4F8F-A1FD-97BBE61DC110}" srcOrd="1" destOrd="0" presId="urn:microsoft.com/office/officeart/2005/8/layout/list1"/>
    <dgm:cxn modelId="{BFF2EA6E-08A4-42ED-AC36-FFD2DB8A688B}" type="presOf" srcId="{91CE7203-35BB-48CC-8B47-00E7054469F1}" destId="{C35FC82C-3F87-471B-B166-B1A1BD3DF95E}" srcOrd="1" destOrd="0" presId="urn:microsoft.com/office/officeart/2005/8/layout/list1"/>
    <dgm:cxn modelId="{D6C18D50-5BD2-436C-B8FC-D6A9477B4F2E}" type="presOf" srcId="{91CE7203-35BB-48CC-8B47-00E7054469F1}" destId="{5E8924D9-C354-4640-9AF2-0FC53AAF256E}" srcOrd="0" destOrd="0" presId="urn:microsoft.com/office/officeart/2005/8/layout/list1"/>
    <dgm:cxn modelId="{F9E82A7C-DA0F-48F3-872E-974A2EF59143}" type="presOf" srcId="{79A057F5-8498-4DDF-A2B7-6F021442C37A}" destId="{3BFC9BAF-1FBC-495C-8116-2147E7C6BDF7}" srcOrd="1" destOrd="0" presId="urn:microsoft.com/office/officeart/2005/8/layout/list1"/>
    <dgm:cxn modelId="{18F6497E-F89C-4A66-B69B-65879F0181E5}" type="presOf" srcId="{232EB5CA-A27E-4253-A1C6-8974CE9116B3}" destId="{BDA0F547-9342-443B-B440-4E524CB7DB19}" srcOrd="0" destOrd="0" presId="urn:microsoft.com/office/officeart/2005/8/layout/list1"/>
    <dgm:cxn modelId="{C695B397-2E72-4A88-B8C8-A7D5CDE46574}" srcId="{08AAFACD-BF88-4CD8-AD32-F051387A50F7}" destId="{D294E300-DF07-4B8B-9DAE-C881B109819D}" srcOrd="3" destOrd="0" parTransId="{312079C7-3CD9-4078-A5F1-0E997544D5DF}" sibTransId="{B2A57DB6-550F-4AEC-9EA6-E151FC49781E}"/>
    <dgm:cxn modelId="{A78D54E3-48D2-4FE2-BE2C-3B820A2EFF7B}" type="presOf" srcId="{963A88DA-7573-4FCE-843E-55E0BBF60443}" destId="{8353BCDD-E6F9-4CE6-BD3F-759BD23217EE}" srcOrd="1" destOrd="0" presId="urn:microsoft.com/office/officeart/2005/8/layout/list1"/>
    <dgm:cxn modelId="{8EEE58E9-19CE-4A0E-8829-DE8202C49115}" srcId="{08AAFACD-BF88-4CD8-AD32-F051387A50F7}" destId="{91CE7203-35BB-48CC-8B47-00E7054469F1}" srcOrd="1" destOrd="0" parTransId="{27D82925-1AAC-4156-8511-A6259193487B}" sibTransId="{B77B7ADA-8BCE-4F82-AF32-6F262C99CAC1}"/>
    <dgm:cxn modelId="{DDB8C3ED-ACA4-472F-AA3A-5BD15D1ACE4F}" type="presOf" srcId="{D294E300-DF07-4B8B-9DAE-C881B109819D}" destId="{BB07DD39-330F-4C33-87E4-0CB3FB4E2365}" srcOrd="0" destOrd="0" presId="urn:microsoft.com/office/officeart/2005/8/layout/list1"/>
    <dgm:cxn modelId="{638A74F9-27CA-4686-A0F0-ED167FDB23F9}" type="presOf" srcId="{08AAFACD-BF88-4CD8-AD32-F051387A50F7}" destId="{1859E2B2-EDCB-4A63-9D95-67C43D8B05C9}" srcOrd="0" destOrd="0" presId="urn:microsoft.com/office/officeart/2005/8/layout/list1"/>
    <dgm:cxn modelId="{6540BBCA-FCBA-480F-ACEF-40F68D751E13}" type="presParOf" srcId="{1859E2B2-EDCB-4A63-9D95-67C43D8B05C9}" destId="{633B1A63-3808-4076-AF93-03E6D2AD5579}" srcOrd="0" destOrd="0" presId="urn:microsoft.com/office/officeart/2005/8/layout/list1"/>
    <dgm:cxn modelId="{562EB677-CB3D-4059-B1D7-FC441962D694}" type="presParOf" srcId="{633B1A63-3808-4076-AF93-03E6D2AD5579}" destId="{2B67D149-751F-499D-B4EA-B84C0342EAA1}" srcOrd="0" destOrd="0" presId="urn:microsoft.com/office/officeart/2005/8/layout/list1"/>
    <dgm:cxn modelId="{F31AB984-7041-40C8-80A3-526E2ED9AE23}" type="presParOf" srcId="{633B1A63-3808-4076-AF93-03E6D2AD5579}" destId="{3BFC9BAF-1FBC-495C-8116-2147E7C6BDF7}" srcOrd="1" destOrd="0" presId="urn:microsoft.com/office/officeart/2005/8/layout/list1"/>
    <dgm:cxn modelId="{D45798C3-7838-4F57-BA13-98789D268686}" type="presParOf" srcId="{1859E2B2-EDCB-4A63-9D95-67C43D8B05C9}" destId="{E3A6B283-5097-450F-BE02-E7C7207CBBE1}" srcOrd="1" destOrd="0" presId="urn:microsoft.com/office/officeart/2005/8/layout/list1"/>
    <dgm:cxn modelId="{F7C202BE-ECA8-4952-965F-E9F309C2D388}" type="presParOf" srcId="{1859E2B2-EDCB-4A63-9D95-67C43D8B05C9}" destId="{DD7A101F-7018-4733-B2F7-D8013546FBF5}" srcOrd="2" destOrd="0" presId="urn:microsoft.com/office/officeart/2005/8/layout/list1"/>
    <dgm:cxn modelId="{19214A85-96F0-43EA-B729-BAEA9C127F0C}" type="presParOf" srcId="{1859E2B2-EDCB-4A63-9D95-67C43D8B05C9}" destId="{0A04F7A3-65C1-454D-BDD8-D3C0635D2FBB}" srcOrd="3" destOrd="0" presId="urn:microsoft.com/office/officeart/2005/8/layout/list1"/>
    <dgm:cxn modelId="{200476DA-4B3F-4C55-9C5F-282A741939E6}" type="presParOf" srcId="{1859E2B2-EDCB-4A63-9D95-67C43D8B05C9}" destId="{142AB88B-165E-4C3E-B0D3-4F00F788853D}" srcOrd="4" destOrd="0" presId="urn:microsoft.com/office/officeart/2005/8/layout/list1"/>
    <dgm:cxn modelId="{1AC1FCF2-6141-4247-874B-C37312C0F9A3}" type="presParOf" srcId="{142AB88B-165E-4C3E-B0D3-4F00F788853D}" destId="{5E8924D9-C354-4640-9AF2-0FC53AAF256E}" srcOrd="0" destOrd="0" presId="urn:microsoft.com/office/officeart/2005/8/layout/list1"/>
    <dgm:cxn modelId="{7E349AD5-6CE2-419C-BE65-BF51C856684B}" type="presParOf" srcId="{142AB88B-165E-4C3E-B0D3-4F00F788853D}" destId="{C35FC82C-3F87-471B-B166-B1A1BD3DF95E}" srcOrd="1" destOrd="0" presId="urn:microsoft.com/office/officeart/2005/8/layout/list1"/>
    <dgm:cxn modelId="{133A548D-4960-4C74-BA79-4C4DA0712D57}" type="presParOf" srcId="{1859E2B2-EDCB-4A63-9D95-67C43D8B05C9}" destId="{0350B9D5-BCB3-407F-9730-941674FCD95F}" srcOrd="5" destOrd="0" presId="urn:microsoft.com/office/officeart/2005/8/layout/list1"/>
    <dgm:cxn modelId="{107994A7-77CA-432D-BD03-1BAFD17A5D95}" type="presParOf" srcId="{1859E2B2-EDCB-4A63-9D95-67C43D8B05C9}" destId="{8C3524B1-37E5-40AA-B7DD-AF507DCE4FA7}" srcOrd="6" destOrd="0" presId="urn:microsoft.com/office/officeart/2005/8/layout/list1"/>
    <dgm:cxn modelId="{4D62BB6D-A646-40DE-8C7E-6BBB91AA3912}" type="presParOf" srcId="{1859E2B2-EDCB-4A63-9D95-67C43D8B05C9}" destId="{7B1D9525-7CF6-414E-81D2-3984F9A41147}" srcOrd="7" destOrd="0" presId="urn:microsoft.com/office/officeart/2005/8/layout/list1"/>
    <dgm:cxn modelId="{188D0A63-527E-4470-A558-ECCEA96843F2}" type="presParOf" srcId="{1859E2B2-EDCB-4A63-9D95-67C43D8B05C9}" destId="{601CC278-4955-454C-8DDD-C5510278503E}" srcOrd="8" destOrd="0" presId="urn:microsoft.com/office/officeart/2005/8/layout/list1"/>
    <dgm:cxn modelId="{7449C9D6-6B59-463F-80C5-0B4AA59B0238}" type="presParOf" srcId="{601CC278-4955-454C-8DDD-C5510278503E}" destId="{F6A8D990-4E51-441A-9267-068D01C56C41}" srcOrd="0" destOrd="0" presId="urn:microsoft.com/office/officeart/2005/8/layout/list1"/>
    <dgm:cxn modelId="{118B32D9-7883-4924-B15C-A07F6EED2FC6}" type="presParOf" srcId="{601CC278-4955-454C-8DDD-C5510278503E}" destId="{8353BCDD-E6F9-4CE6-BD3F-759BD23217EE}" srcOrd="1" destOrd="0" presId="urn:microsoft.com/office/officeart/2005/8/layout/list1"/>
    <dgm:cxn modelId="{04E6CE44-4BAC-4EB5-B6D9-DAD43CF00354}" type="presParOf" srcId="{1859E2B2-EDCB-4A63-9D95-67C43D8B05C9}" destId="{853055FD-B4F9-45A6-A45D-1ADEB781EE91}" srcOrd="9" destOrd="0" presId="urn:microsoft.com/office/officeart/2005/8/layout/list1"/>
    <dgm:cxn modelId="{70D11BD4-1FCF-49B4-A3BB-8ECD52F8CCC3}" type="presParOf" srcId="{1859E2B2-EDCB-4A63-9D95-67C43D8B05C9}" destId="{7160DC5A-9957-4262-A7F4-56CB5E7C96D9}" srcOrd="10" destOrd="0" presId="urn:microsoft.com/office/officeart/2005/8/layout/list1"/>
    <dgm:cxn modelId="{A45D521F-FA47-40BA-AC8F-F66AD4BCFD08}" type="presParOf" srcId="{1859E2B2-EDCB-4A63-9D95-67C43D8B05C9}" destId="{8E282B78-2DC3-4EE6-ADDF-006196F60C92}" srcOrd="11" destOrd="0" presId="urn:microsoft.com/office/officeart/2005/8/layout/list1"/>
    <dgm:cxn modelId="{22BD88F2-BEEA-4438-9538-0E752ACB3A13}" type="presParOf" srcId="{1859E2B2-EDCB-4A63-9D95-67C43D8B05C9}" destId="{D538DEE7-F61D-4791-9F1A-20D885963774}" srcOrd="12" destOrd="0" presId="urn:microsoft.com/office/officeart/2005/8/layout/list1"/>
    <dgm:cxn modelId="{8FFBEB22-49E0-4A8F-808A-C00FEC9CEAE0}" type="presParOf" srcId="{D538DEE7-F61D-4791-9F1A-20D885963774}" destId="{BB07DD39-330F-4C33-87E4-0CB3FB4E2365}" srcOrd="0" destOrd="0" presId="urn:microsoft.com/office/officeart/2005/8/layout/list1"/>
    <dgm:cxn modelId="{82D573F6-2081-4DAD-B0AE-DFD2247ADED5}" type="presParOf" srcId="{D538DEE7-F61D-4791-9F1A-20D885963774}" destId="{98589583-25B4-4EA9-A6A1-51C7C7DBE264}" srcOrd="1" destOrd="0" presId="urn:microsoft.com/office/officeart/2005/8/layout/list1"/>
    <dgm:cxn modelId="{E7D75B56-E112-4E05-BFA1-9C21E5F378CF}" type="presParOf" srcId="{1859E2B2-EDCB-4A63-9D95-67C43D8B05C9}" destId="{2B3E7BA8-D33D-4328-AF6B-372900F70262}" srcOrd="13" destOrd="0" presId="urn:microsoft.com/office/officeart/2005/8/layout/list1"/>
    <dgm:cxn modelId="{F077C96A-DBB8-4D4E-8D70-9100C2D3F4CD}" type="presParOf" srcId="{1859E2B2-EDCB-4A63-9D95-67C43D8B05C9}" destId="{4CC33DB1-D7BC-4782-A7ED-2F3CCA3CD403}" srcOrd="14" destOrd="0" presId="urn:microsoft.com/office/officeart/2005/8/layout/list1"/>
    <dgm:cxn modelId="{EE5728BA-9B73-448B-BA4B-A568839C2547}" type="presParOf" srcId="{1859E2B2-EDCB-4A63-9D95-67C43D8B05C9}" destId="{94AA3879-5C14-448F-A5D3-32AA530AA5B0}" srcOrd="15" destOrd="0" presId="urn:microsoft.com/office/officeart/2005/8/layout/list1"/>
    <dgm:cxn modelId="{CC6DCB50-A23D-4388-8AA2-D8546951C84E}" type="presParOf" srcId="{1859E2B2-EDCB-4A63-9D95-67C43D8B05C9}" destId="{1FC62BE1-091B-4515-8002-44898F514F8C}" srcOrd="16" destOrd="0" presId="urn:microsoft.com/office/officeart/2005/8/layout/list1"/>
    <dgm:cxn modelId="{1171980B-A243-4FD0-91DC-A6A5FE3BA64E}" type="presParOf" srcId="{1FC62BE1-091B-4515-8002-44898F514F8C}" destId="{BDA0F547-9342-443B-B440-4E524CB7DB19}" srcOrd="0" destOrd="0" presId="urn:microsoft.com/office/officeart/2005/8/layout/list1"/>
    <dgm:cxn modelId="{7FD591EF-6BAA-4346-9A91-5D22FDCEE69B}" type="presParOf" srcId="{1FC62BE1-091B-4515-8002-44898F514F8C}" destId="{903F823C-E3EA-4F8F-A1FD-97BBE61DC110}" srcOrd="1" destOrd="0" presId="urn:microsoft.com/office/officeart/2005/8/layout/list1"/>
    <dgm:cxn modelId="{1C89DBBB-85A3-4134-9471-7083BAB394A7}" type="presParOf" srcId="{1859E2B2-EDCB-4A63-9D95-67C43D8B05C9}" destId="{EE663F88-0A9E-4908-A10A-D4AA24312737}" srcOrd="17" destOrd="0" presId="urn:microsoft.com/office/officeart/2005/8/layout/list1"/>
    <dgm:cxn modelId="{E03A3474-C6AF-4186-B311-0D5D499E306C}" type="presParOf" srcId="{1859E2B2-EDCB-4A63-9D95-67C43D8B05C9}" destId="{AA03780B-6A2F-4023-B2CE-51D33773251B}"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42C464-1359-46A7-A68C-BF938DBA9CF2}" type="doc">
      <dgm:prSet loTypeId="urn:microsoft.com/office/officeart/2009/3/layout/DescendingProcess" loCatId="process" qsTypeId="urn:microsoft.com/office/officeart/2005/8/quickstyle/simple1" qsCatId="simple" csTypeId="urn:microsoft.com/office/officeart/2005/8/colors/accent2_5" csCatId="accent2" phldr="1"/>
      <dgm:spPr/>
      <dgm:t>
        <a:bodyPr/>
        <a:lstStyle/>
        <a:p>
          <a:endParaRPr lang="en-IN"/>
        </a:p>
      </dgm:t>
    </dgm:pt>
    <dgm:pt modelId="{7DE0FBFF-DC83-483E-AAA2-6A9E568B2FC8}">
      <dgm:prSet phldrT="[Text]"/>
      <dgm:spPr/>
      <dgm:t>
        <a:bodyPr/>
        <a:lstStyle/>
        <a:p>
          <a:r>
            <a:rPr lang="en-IN" b="1" dirty="0">
              <a:solidFill>
                <a:srgbClr val="C00000"/>
              </a:solidFill>
            </a:rPr>
            <a:t>Product</a:t>
          </a:r>
        </a:p>
      </dgm:t>
    </dgm:pt>
    <dgm:pt modelId="{4124F76D-1F80-4137-A7F4-9A93CDAFB9C2}" type="parTrans" cxnId="{FF9F169F-FAE7-4035-83BD-F5A09A550305}">
      <dgm:prSet/>
      <dgm:spPr/>
      <dgm:t>
        <a:bodyPr/>
        <a:lstStyle/>
        <a:p>
          <a:endParaRPr lang="en-IN">
            <a:solidFill>
              <a:schemeClr val="accent2">
                <a:lumMod val="50000"/>
              </a:schemeClr>
            </a:solidFill>
          </a:endParaRPr>
        </a:p>
      </dgm:t>
    </dgm:pt>
    <dgm:pt modelId="{C31E0FBA-6DCD-4D75-875C-D5AB453D8267}" type="sibTrans" cxnId="{FF9F169F-FAE7-4035-83BD-F5A09A550305}">
      <dgm:prSet/>
      <dgm:spPr/>
      <dgm:t>
        <a:bodyPr/>
        <a:lstStyle/>
        <a:p>
          <a:endParaRPr lang="en-IN">
            <a:solidFill>
              <a:schemeClr val="accent2">
                <a:lumMod val="50000"/>
              </a:schemeClr>
            </a:solidFill>
          </a:endParaRPr>
        </a:p>
      </dgm:t>
    </dgm:pt>
    <dgm:pt modelId="{FFA56489-3119-463F-9426-034C7770E710}">
      <dgm:prSet/>
      <dgm:spPr/>
      <dgm:t>
        <a:bodyPr/>
        <a:lstStyle/>
        <a:p>
          <a:r>
            <a:rPr lang="en-IN" b="1" dirty="0">
              <a:solidFill>
                <a:srgbClr val="C00000"/>
              </a:solidFill>
            </a:rPr>
            <a:t>Packaging</a:t>
          </a:r>
        </a:p>
      </dgm:t>
    </dgm:pt>
    <dgm:pt modelId="{63D34DC2-39F4-42A0-87AB-65E2AD86940E}" type="parTrans" cxnId="{5B5C95A7-9D87-4F79-80CE-806C38B8AF9B}">
      <dgm:prSet/>
      <dgm:spPr/>
      <dgm:t>
        <a:bodyPr/>
        <a:lstStyle/>
        <a:p>
          <a:endParaRPr lang="en-IN">
            <a:solidFill>
              <a:schemeClr val="accent2">
                <a:lumMod val="50000"/>
              </a:schemeClr>
            </a:solidFill>
          </a:endParaRPr>
        </a:p>
      </dgm:t>
    </dgm:pt>
    <dgm:pt modelId="{F2F29150-A660-48E5-8DF5-6E07EBD18C78}" type="sibTrans" cxnId="{5B5C95A7-9D87-4F79-80CE-806C38B8AF9B}">
      <dgm:prSet/>
      <dgm:spPr/>
      <dgm:t>
        <a:bodyPr/>
        <a:lstStyle/>
        <a:p>
          <a:endParaRPr lang="en-IN">
            <a:solidFill>
              <a:schemeClr val="accent2">
                <a:lumMod val="50000"/>
              </a:schemeClr>
            </a:solidFill>
          </a:endParaRPr>
        </a:p>
      </dgm:t>
    </dgm:pt>
    <dgm:pt modelId="{50D72301-6EA7-4B1D-B122-BBCBA39980AD}">
      <dgm:prSet/>
      <dgm:spPr/>
      <dgm:t>
        <a:bodyPr/>
        <a:lstStyle/>
        <a:p>
          <a:r>
            <a:rPr lang="en-IN" b="1" dirty="0">
              <a:solidFill>
                <a:srgbClr val="C00000"/>
              </a:solidFill>
            </a:rPr>
            <a:t>Labelling</a:t>
          </a:r>
        </a:p>
      </dgm:t>
    </dgm:pt>
    <dgm:pt modelId="{956E554D-E502-457D-8A39-AEE2C5425A08}" type="parTrans" cxnId="{30583C78-7DE1-4F68-99F8-17E433D002E3}">
      <dgm:prSet/>
      <dgm:spPr/>
      <dgm:t>
        <a:bodyPr/>
        <a:lstStyle/>
        <a:p>
          <a:endParaRPr lang="en-IN">
            <a:solidFill>
              <a:schemeClr val="accent2">
                <a:lumMod val="50000"/>
              </a:schemeClr>
            </a:solidFill>
          </a:endParaRPr>
        </a:p>
      </dgm:t>
    </dgm:pt>
    <dgm:pt modelId="{8C542C02-F584-4EDE-AFB7-E80740386C62}" type="sibTrans" cxnId="{30583C78-7DE1-4F68-99F8-17E433D002E3}">
      <dgm:prSet/>
      <dgm:spPr/>
      <dgm:t>
        <a:bodyPr/>
        <a:lstStyle/>
        <a:p>
          <a:endParaRPr lang="en-IN">
            <a:solidFill>
              <a:schemeClr val="accent2">
                <a:lumMod val="50000"/>
              </a:schemeClr>
            </a:solidFill>
          </a:endParaRPr>
        </a:p>
      </dgm:t>
    </dgm:pt>
    <dgm:pt modelId="{35D6753A-7D0F-4485-B7E3-58AC3EB205DB}">
      <dgm:prSet/>
      <dgm:spPr/>
      <dgm:t>
        <a:bodyPr/>
        <a:lstStyle/>
        <a:p>
          <a:r>
            <a:rPr lang="en-IN" b="1" dirty="0">
              <a:solidFill>
                <a:srgbClr val="C00000"/>
              </a:solidFill>
            </a:rPr>
            <a:t>Attributes</a:t>
          </a:r>
        </a:p>
      </dgm:t>
    </dgm:pt>
    <dgm:pt modelId="{EE0C9D9E-8F89-44B7-A608-0A63B301F65F}" type="parTrans" cxnId="{5F07E794-CA03-4D7A-B1EE-22F729CBAA19}">
      <dgm:prSet/>
      <dgm:spPr/>
      <dgm:t>
        <a:bodyPr/>
        <a:lstStyle/>
        <a:p>
          <a:endParaRPr lang="en-IN">
            <a:solidFill>
              <a:schemeClr val="accent2">
                <a:lumMod val="50000"/>
              </a:schemeClr>
            </a:solidFill>
          </a:endParaRPr>
        </a:p>
      </dgm:t>
    </dgm:pt>
    <dgm:pt modelId="{FF40697D-F80D-4E5E-A309-C7B8CE6C05FA}" type="sibTrans" cxnId="{5F07E794-CA03-4D7A-B1EE-22F729CBAA19}">
      <dgm:prSet/>
      <dgm:spPr/>
      <dgm:t>
        <a:bodyPr/>
        <a:lstStyle/>
        <a:p>
          <a:endParaRPr lang="en-IN">
            <a:solidFill>
              <a:schemeClr val="accent2">
                <a:lumMod val="50000"/>
              </a:schemeClr>
            </a:solidFill>
          </a:endParaRPr>
        </a:p>
      </dgm:t>
    </dgm:pt>
    <dgm:pt modelId="{3704D022-173B-41EC-810C-17A15760B2AC}">
      <dgm:prSet/>
      <dgm:spPr/>
      <dgm:t>
        <a:bodyPr/>
        <a:lstStyle/>
        <a:p>
          <a:r>
            <a:rPr lang="en-IN" b="1" dirty="0">
              <a:solidFill>
                <a:srgbClr val="C00000"/>
              </a:solidFill>
            </a:rPr>
            <a:t>Functional benefits</a:t>
          </a:r>
        </a:p>
      </dgm:t>
    </dgm:pt>
    <dgm:pt modelId="{C95AE5A0-9AA2-4DCC-839D-E6CD78FB216D}" type="parTrans" cxnId="{09BC834E-E2D5-42C3-A748-7D82B6C8C4F4}">
      <dgm:prSet/>
      <dgm:spPr/>
      <dgm:t>
        <a:bodyPr/>
        <a:lstStyle/>
        <a:p>
          <a:endParaRPr lang="en-IN">
            <a:solidFill>
              <a:schemeClr val="accent2">
                <a:lumMod val="50000"/>
              </a:schemeClr>
            </a:solidFill>
          </a:endParaRPr>
        </a:p>
      </dgm:t>
    </dgm:pt>
    <dgm:pt modelId="{557DA780-3CAC-47DD-841A-E7701F3706CA}" type="sibTrans" cxnId="{09BC834E-E2D5-42C3-A748-7D82B6C8C4F4}">
      <dgm:prSet/>
      <dgm:spPr/>
      <dgm:t>
        <a:bodyPr/>
        <a:lstStyle/>
        <a:p>
          <a:endParaRPr lang="en-IN">
            <a:solidFill>
              <a:schemeClr val="accent2">
                <a:lumMod val="50000"/>
              </a:schemeClr>
            </a:solidFill>
          </a:endParaRPr>
        </a:p>
      </dgm:t>
    </dgm:pt>
    <dgm:pt modelId="{CFC2A4EE-3841-42C2-8434-8EB0FA1184CC}" type="pres">
      <dgm:prSet presAssocID="{3242C464-1359-46A7-A68C-BF938DBA9CF2}" presName="Name0" presStyleCnt="0">
        <dgm:presLayoutVars>
          <dgm:chMax val="7"/>
          <dgm:chPref val="5"/>
        </dgm:presLayoutVars>
      </dgm:prSet>
      <dgm:spPr/>
    </dgm:pt>
    <dgm:pt modelId="{D9398DB2-62B3-40ED-A84B-C9341363A3A4}" type="pres">
      <dgm:prSet presAssocID="{3242C464-1359-46A7-A68C-BF938DBA9CF2}" presName="arrowNode" presStyleLbl="node1" presStyleIdx="0" presStyleCnt="1"/>
      <dgm:spPr/>
    </dgm:pt>
    <dgm:pt modelId="{ED0E6C89-8FF6-48CE-96B4-C76536B9BDE4}" type="pres">
      <dgm:prSet presAssocID="{7DE0FBFF-DC83-483E-AAA2-6A9E568B2FC8}" presName="txNode1" presStyleLbl="revTx" presStyleIdx="0" presStyleCnt="5">
        <dgm:presLayoutVars>
          <dgm:bulletEnabled val="1"/>
        </dgm:presLayoutVars>
      </dgm:prSet>
      <dgm:spPr/>
    </dgm:pt>
    <dgm:pt modelId="{0884D8A1-D808-49D2-AAB8-FD138CF1256E}" type="pres">
      <dgm:prSet presAssocID="{FFA56489-3119-463F-9426-034C7770E710}" presName="txNode2" presStyleLbl="revTx" presStyleIdx="1" presStyleCnt="5">
        <dgm:presLayoutVars>
          <dgm:bulletEnabled val="1"/>
        </dgm:presLayoutVars>
      </dgm:prSet>
      <dgm:spPr/>
    </dgm:pt>
    <dgm:pt modelId="{6AC680FC-AFF4-44E9-B6A2-ABFC4081546D}" type="pres">
      <dgm:prSet presAssocID="{F2F29150-A660-48E5-8DF5-6E07EBD18C78}" presName="dotNode2" presStyleCnt="0"/>
      <dgm:spPr/>
    </dgm:pt>
    <dgm:pt modelId="{BD59CB56-0462-4A03-9E18-E4088E25F3BA}" type="pres">
      <dgm:prSet presAssocID="{F2F29150-A660-48E5-8DF5-6E07EBD18C78}" presName="dotRepeatNode" presStyleLbl="fgShp" presStyleIdx="0" presStyleCnt="3"/>
      <dgm:spPr/>
    </dgm:pt>
    <dgm:pt modelId="{92B52CD6-5381-4981-8C68-12FD6082DA37}" type="pres">
      <dgm:prSet presAssocID="{50D72301-6EA7-4B1D-B122-BBCBA39980AD}" presName="txNode3" presStyleLbl="revTx" presStyleIdx="2" presStyleCnt="5">
        <dgm:presLayoutVars>
          <dgm:bulletEnabled val="1"/>
        </dgm:presLayoutVars>
      </dgm:prSet>
      <dgm:spPr/>
    </dgm:pt>
    <dgm:pt modelId="{B473BEFB-58A6-4A8C-A548-9FED770A3D35}" type="pres">
      <dgm:prSet presAssocID="{8C542C02-F584-4EDE-AFB7-E80740386C62}" presName="dotNode3" presStyleCnt="0"/>
      <dgm:spPr/>
    </dgm:pt>
    <dgm:pt modelId="{6496D6E9-B326-4700-9E9F-1313DCB9B138}" type="pres">
      <dgm:prSet presAssocID="{8C542C02-F584-4EDE-AFB7-E80740386C62}" presName="dotRepeatNode" presStyleLbl="fgShp" presStyleIdx="1" presStyleCnt="3"/>
      <dgm:spPr/>
    </dgm:pt>
    <dgm:pt modelId="{2A8C772D-3A82-496E-BB61-1602125F9F85}" type="pres">
      <dgm:prSet presAssocID="{35D6753A-7D0F-4485-B7E3-58AC3EB205DB}" presName="txNode4" presStyleLbl="revTx" presStyleIdx="3" presStyleCnt="5">
        <dgm:presLayoutVars>
          <dgm:bulletEnabled val="1"/>
        </dgm:presLayoutVars>
      </dgm:prSet>
      <dgm:spPr/>
    </dgm:pt>
    <dgm:pt modelId="{8DC6EAAE-5614-4ADC-AB72-9E9FA83033F4}" type="pres">
      <dgm:prSet presAssocID="{FF40697D-F80D-4E5E-A309-C7B8CE6C05FA}" presName="dotNode4" presStyleCnt="0"/>
      <dgm:spPr/>
    </dgm:pt>
    <dgm:pt modelId="{AD467914-E153-4B96-BEA8-5D79F27356EE}" type="pres">
      <dgm:prSet presAssocID="{FF40697D-F80D-4E5E-A309-C7B8CE6C05FA}" presName="dotRepeatNode" presStyleLbl="fgShp" presStyleIdx="2" presStyleCnt="3"/>
      <dgm:spPr/>
    </dgm:pt>
    <dgm:pt modelId="{202662FE-7A81-482A-9CBF-A878CA214674}" type="pres">
      <dgm:prSet presAssocID="{3704D022-173B-41EC-810C-17A15760B2AC}" presName="txNode5" presStyleLbl="revTx" presStyleIdx="4" presStyleCnt="5">
        <dgm:presLayoutVars>
          <dgm:bulletEnabled val="1"/>
        </dgm:presLayoutVars>
      </dgm:prSet>
      <dgm:spPr/>
    </dgm:pt>
  </dgm:ptLst>
  <dgm:cxnLst>
    <dgm:cxn modelId="{39629E09-39A6-4675-BEBD-416FAD70BE3B}" type="presOf" srcId="{F2F29150-A660-48E5-8DF5-6E07EBD18C78}" destId="{BD59CB56-0462-4A03-9E18-E4088E25F3BA}" srcOrd="0" destOrd="0" presId="urn:microsoft.com/office/officeart/2009/3/layout/DescendingProcess"/>
    <dgm:cxn modelId="{38764D17-82F7-4C7C-8437-32FF1DAE7F53}" type="presOf" srcId="{8C542C02-F584-4EDE-AFB7-E80740386C62}" destId="{6496D6E9-B326-4700-9E9F-1313DCB9B138}" srcOrd="0" destOrd="0" presId="urn:microsoft.com/office/officeart/2009/3/layout/DescendingProcess"/>
    <dgm:cxn modelId="{DB29A848-C7F0-4325-AB62-994E6085206F}" type="presOf" srcId="{FF40697D-F80D-4E5E-A309-C7B8CE6C05FA}" destId="{AD467914-E153-4B96-BEA8-5D79F27356EE}" srcOrd="0" destOrd="0" presId="urn:microsoft.com/office/officeart/2009/3/layout/DescendingProcess"/>
    <dgm:cxn modelId="{09BC834E-E2D5-42C3-A748-7D82B6C8C4F4}" srcId="{3242C464-1359-46A7-A68C-BF938DBA9CF2}" destId="{3704D022-173B-41EC-810C-17A15760B2AC}" srcOrd="4" destOrd="0" parTransId="{C95AE5A0-9AA2-4DCC-839D-E6CD78FB216D}" sibTransId="{557DA780-3CAC-47DD-841A-E7701F3706CA}"/>
    <dgm:cxn modelId="{30583C78-7DE1-4F68-99F8-17E433D002E3}" srcId="{3242C464-1359-46A7-A68C-BF938DBA9CF2}" destId="{50D72301-6EA7-4B1D-B122-BBCBA39980AD}" srcOrd="2" destOrd="0" parTransId="{956E554D-E502-457D-8A39-AEE2C5425A08}" sibTransId="{8C542C02-F584-4EDE-AFB7-E80740386C62}"/>
    <dgm:cxn modelId="{D1425B90-E29B-416C-B717-E6C869FB0939}" type="presOf" srcId="{7DE0FBFF-DC83-483E-AAA2-6A9E568B2FC8}" destId="{ED0E6C89-8FF6-48CE-96B4-C76536B9BDE4}" srcOrd="0" destOrd="0" presId="urn:microsoft.com/office/officeart/2009/3/layout/DescendingProcess"/>
    <dgm:cxn modelId="{5F07E794-CA03-4D7A-B1EE-22F729CBAA19}" srcId="{3242C464-1359-46A7-A68C-BF938DBA9CF2}" destId="{35D6753A-7D0F-4485-B7E3-58AC3EB205DB}" srcOrd="3" destOrd="0" parTransId="{EE0C9D9E-8F89-44B7-A608-0A63B301F65F}" sibTransId="{FF40697D-F80D-4E5E-A309-C7B8CE6C05FA}"/>
    <dgm:cxn modelId="{FF9F169F-FAE7-4035-83BD-F5A09A550305}" srcId="{3242C464-1359-46A7-A68C-BF938DBA9CF2}" destId="{7DE0FBFF-DC83-483E-AAA2-6A9E568B2FC8}" srcOrd="0" destOrd="0" parTransId="{4124F76D-1F80-4137-A7F4-9A93CDAFB9C2}" sibTransId="{C31E0FBA-6DCD-4D75-875C-D5AB453D8267}"/>
    <dgm:cxn modelId="{5B5C95A7-9D87-4F79-80CE-806C38B8AF9B}" srcId="{3242C464-1359-46A7-A68C-BF938DBA9CF2}" destId="{FFA56489-3119-463F-9426-034C7770E710}" srcOrd="1" destOrd="0" parTransId="{63D34DC2-39F4-42A0-87AB-65E2AD86940E}" sibTransId="{F2F29150-A660-48E5-8DF5-6E07EBD18C78}"/>
    <dgm:cxn modelId="{A17F70BE-2965-40FA-A77A-EAECF9D1B025}" type="presOf" srcId="{50D72301-6EA7-4B1D-B122-BBCBA39980AD}" destId="{92B52CD6-5381-4981-8C68-12FD6082DA37}" srcOrd="0" destOrd="0" presId="urn:microsoft.com/office/officeart/2009/3/layout/DescendingProcess"/>
    <dgm:cxn modelId="{2027A5BE-F321-4C6A-B4CC-4FE0DA949AF8}" type="presOf" srcId="{3242C464-1359-46A7-A68C-BF938DBA9CF2}" destId="{CFC2A4EE-3841-42C2-8434-8EB0FA1184CC}" srcOrd="0" destOrd="0" presId="urn:microsoft.com/office/officeart/2009/3/layout/DescendingProcess"/>
    <dgm:cxn modelId="{8BEADEC8-CECF-4BDE-98D9-2AA4002C6FE3}" type="presOf" srcId="{3704D022-173B-41EC-810C-17A15760B2AC}" destId="{202662FE-7A81-482A-9CBF-A878CA214674}" srcOrd="0" destOrd="0" presId="urn:microsoft.com/office/officeart/2009/3/layout/DescendingProcess"/>
    <dgm:cxn modelId="{ECFAA9D2-7A6A-47BF-A6D2-752976231CD1}" type="presOf" srcId="{35D6753A-7D0F-4485-B7E3-58AC3EB205DB}" destId="{2A8C772D-3A82-496E-BB61-1602125F9F85}" srcOrd="0" destOrd="0" presId="urn:microsoft.com/office/officeart/2009/3/layout/DescendingProcess"/>
    <dgm:cxn modelId="{3312FEEB-B96F-4403-8603-AF16C1BBECFA}" type="presOf" srcId="{FFA56489-3119-463F-9426-034C7770E710}" destId="{0884D8A1-D808-49D2-AAB8-FD138CF1256E}" srcOrd="0" destOrd="0" presId="urn:microsoft.com/office/officeart/2009/3/layout/DescendingProcess"/>
    <dgm:cxn modelId="{7D83F208-49D9-48E7-ACE9-DF48FB108062}" type="presParOf" srcId="{CFC2A4EE-3841-42C2-8434-8EB0FA1184CC}" destId="{D9398DB2-62B3-40ED-A84B-C9341363A3A4}" srcOrd="0" destOrd="0" presId="urn:microsoft.com/office/officeart/2009/3/layout/DescendingProcess"/>
    <dgm:cxn modelId="{AB133B84-628A-452D-8884-098E147F470B}" type="presParOf" srcId="{CFC2A4EE-3841-42C2-8434-8EB0FA1184CC}" destId="{ED0E6C89-8FF6-48CE-96B4-C76536B9BDE4}" srcOrd="1" destOrd="0" presId="urn:microsoft.com/office/officeart/2009/3/layout/DescendingProcess"/>
    <dgm:cxn modelId="{2A73B8D3-2470-444F-B40F-E1F6A36AAB54}" type="presParOf" srcId="{CFC2A4EE-3841-42C2-8434-8EB0FA1184CC}" destId="{0884D8A1-D808-49D2-AAB8-FD138CF1256E}" srcOrd="2" destOrd="0" presId="urn:microsoft.com/office/officeart/2009/3/layout/DescendingProcess"/>
    <dgm:cxn modelId="{27D82D6D-B117-4BDA-9664-52646057924A}" type="presParOf" srcId="{CFC2A4EE-3841-42C2-8434-8EB0FA1184CC}" destId="{6AC680FC-AFF4-44E9-B6A2-ABFC4081546D}" srcOrd="3" destOrd="0" presId="urn:microsoft.com/office/officeart/2009/3/layout/DescendingProcess"/>
    <dgm:cxn modelId="{23B4F357-AAEB-402E-86B5-00FE26F5A69B}" type="presParOf" srcId="{6AC680FC-AFF4-44E9-B6A2-ABFC4081546D}" destId="{BD59CB56-0462-4A03-9E18-E4088E25F3BA}" srcOrd="0" destOrd="0" presId="urn:microsoft.com/office/officeart/2009/3/layout/DescendingProcess"/>
    <dgm:cxn modelId="{43E46D01-1369-4170-9B21-2388AF9A2764}" type="presParOf" srcId="{CFC2A4EE-3841-42C2-8434-8EB0FA1184CC}" destId="{92B52CD6-5381-4981-8C68-12FD6082DA37}" srcOrd="4" destOrd="0" presId="urn:microsoft.com/office/officeart/2009/3/layout/DescendingProcess"/>
    <dgm:cxn modelId="{4258B0C5-76DE-48B4-AF2B-35E2B16C8478}" type="presParOf" srcId="{CFC2A4EE-3841-42C2-8434-8EB0FA1184CC}" destId="{B473BEFB-58A6-4A8C-A548-9FED770A3D35}" srcOrd="5" destOrd="0" presId="urn:microsoft.com/office/officeart/2009/3/layout/DescendingProcess"/>
    <dgm:cxn modelId="{CE40C296-44AC-4664-91CB-88DC6F1D21C9}" type="presParOf" srcId="{B473BEFB-58A6-4A8C-A548-9FED770A3D35}" destId="{6496D6E9-B326-4700-9E9F-1313DCB9B138}" srcOrd="0" destOrd="0" presId="urn:microsoft.com/office/officeart/2009/3/layout/DescendingProcess"/>
    <dgm:cxn modelId="{CB038B36-5D70-464E-B08A-B0D729BAF103}" type="presParOf" srcId="{CFC2A4EE-3841-42C2-8434-8EB0FA1184CC}" destId="{2A8C772D-3A82-496E-BB61-1602125F9F85}" srcOrd="6" destOrd="0" presId="urn:microsoft.com/office/officeart/2009/3/layout/DescendingProcess"/>
    <dgm:cxn modelId="{F3DD18E4-D697-49C7-B9D2-7684FD3DAA0C}" type="presParOf" srcId="{CFC2A4EE-3841-42C2-8434-8EB0FA1184CC}" destId="{8DC6EAAE-5614-4ADC-AB72-9E9FA83033F4}" srcOrd="7" destOrd="0" presId="urn:microsoft.com/office/officeart/2009/3/layout/DescendingProcess"/>
    <dgm:cxn modelId="{2F087F4D-AC5E-4B3B-A2CF-F3ACABC50E97}" type="presParOf" srcId="{8DC6EAAE-5614-4ADC-AB72-9E9FA83033F4}" destId="{AD467914-E153-4B96-BEA8-5D79F27356EE}" srcOrd="0" destOrd="0" presId="urn:microsoft.com/office/officeart/2009/3/layout/DescendingProcess"/>
    <dgm:cxn modelId="{F5BB5DB0-F860-4C6E-A295-426BC98152B7}" type="presParOf" srcId="{CFC2A4EE-3841-42C2-8434-8EB0FA1184CC}" destId="{202662FE-7A81-482A-9CBF-A878CA214674}" srcOrd="8" destOrd="0" presId="urn:microsoft.com/office/officeart/2009/3/layout/Descending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021F5D-A34D-4898-9D22-DB630A9C4769}" type="doc">
      <dgm:prSet loTypeId="urn:microsoft.com/office/officeart/2005/8/layout/arrow2" loCatId="process" qsTypeId="urn:microsoft.com/office/officeart/2005/8/quickstyle/3d3" qsCatId="3D" csTypeId="urn:microsoft.com/office/officeart/2005/8/colors/colorful3" csCatId="colorful" phldr="1"/>
      <dgm:spPr/>
    </dgm:pt>
    <dgm:pt modelId="{D112AD69-8AAE-4D00-A978-B85E904EBE4C}">
      <dgm:prSet phldrT="[Text]" custT="1"/>
      <dgm:spPr/>
      <dgm:t>
        <a:bodyPr/>
        <a:lstStyle/>
        <a:p>
          <a:r>
            <a:rPr lang="en-IN" sz="1800" b="1" dirty="0">
              <a:solidFill>
                <a:srgbClr val="C00000"/>
              </a:solidFill>
            </a:rPr>
            <a:t>Quality</a:t>
          </a:r>
        </a:p>
      </dgm:t>
    </dgm:pt>
    <dgm:pt modelId="{2947C603-000B-4139-B3D3-6BA131477725}" type="parTrans" cxnId="{ADB4868F-7DE2-44AA-B1D3-64B0836BA7CA}">
      <dgm:prSet/>
      <dgm:spPr/>
      <dgm:t>
        <a:bodyPr/>
        <a:lstStyle/>
        <a:p>
          <a:endParaRPr lang="en-IN" b="1">
            <a:solidFill>
              <a:schemeClr val="accent6">
                <a:lumMod val="50000"/>
              </a:schemeClr>
            </a:solidFill>
          </a:endParaRPr>
        </a:p>
      </dgm:t>
    </dgm:pt>
    <dgm:pt modelId="{EBDFD554-356E-4F5C-BA3B-ECD06A867CD1}" type="sibTrans" cxnId="{ADB4868F-7DE2-44AA-B1D3-64B0836BA7CA}">
      <dgm:prSet/>
      <dgm:spPr/>
      <dgm:t>
        <a:bodyPr/>
        <a:lstStyle/>
        <a:p>
          <a:endParaRPr lang="en-IN" b="1">
            <a:solidFill>
              <a:schemeClr val="accent6">
                <a:lumMod val="50000"/>
              </a:schemeClr>
            </a:solidFill>
          </a:endParaRPr>
        </a:p>
      </dgm:t>
    </dgm:pt>
    <dgm:pt modelId="{7FDA025D-FFD2-42A5-8DFC-E8386BA127A5}">
      <dgm:prSet custT="1"/>
      <dgm:spPr/>
      <dgm:t>
        <a:bodyPr/>
        <a:lstStyle/>
        <a:p>
          <a:r>
            <a:rPr lang="en-IN" sz="1800" b="1" dirty="0">
              <a:solidFill>
                <a:srgbClr val="C00000"/>
              </a:solidFill>
            </a:rPr>
            <a:t>Emotional benefits</a:t>
          </a:r>
        </a:p>
      </dgm:t>
    </dgm:pt>
    <dgm:pt modelId="{E519713E-2923-4CA4-A97F-30D28FD9DC14}" type="parTrans" cxnId="{97CEA631-A925-4298-BF95-0A7BCAD31670}">
      <dgm:prSet/>
      <dgm:spPr/>
      <dgm:t>
        <a:bodyPr/>
        <a:lstStyle/>
        <a:p>
          <a:endParaRPr lang="en-IN" b="1">
            <a:solidFill>
              <a:schemeClr val="accent6">
                <a:lumMod val="50000"/>
              </a:schemeClr>
            </a:solidFill>
          </a:endParaRPr>
        </a:p>
      </dgm:t>
    </dgm:pt>
    <dgm:pt modelId="{ED2D9ADB-EF9E-47B0-BD46-F70DA6CCCD31}" type="sibTrans" cxnId="{97CEA631-A925-4298-BF95-0A7BCAD31670}">
      <dgm:prSet/>
      <dgm:spPr/>
      <dgm:t>
        <a:bodyPr/>
        <a:lstStyle/>
        <a:p>
          <a:endParaRPr lang="en-IN" b="1">
            <a:solidFill>
              <a:schemeClr val="accent6">
                <a:lumMod val="50000"/>
              </a:schemeClr>
            </a:solidFill>
          </a:endParaRPr>
        </a:p>
      </dgm:t>
    </dgm:pt>
    <dgm:pt modelId="{DBCDABA8-7D41-40CD-8FC0-963D556FAD38}">
      <dgm:prSet custT="1"/>
      <dgm:spPr/>
      <dgm:t>
        <a:bodyPr/>
        <a:lstStyle/>
        <a:p>
          <a:r>
            <a:rPr lang="en-IN" sz="1800" b="1" dirty="0">
              <a:solidFill>
                <a:srgbClr val="C00000"/>
              </a:solidFill>
            </a:rPr>
            <a:t>Values</a:t>
          </a:r>
        </a:p>
      </dgm:t>
    </dgm:pt>
    <dgm:pt modelId="{6C89AB85-739B-428B-9A32-A946BA3FC328}" type="parTrans" cxnId="{A66AC1E9-DBC2-4D61-9242-64D4B12CEF24}">
      <dgm:prSet/>
      <dgm:spPr/>
      <dgm:t>
        <a:bodyPr/>
        <a:lstStyle/>
        <a:p>
          <a:endParaRPr lang="en-IN" b="1">
            <a:solidFill>
              <a:schemeClr val="accent6">
                <a:lumMod val="50000"/>
              </a:schemeClr>
            </a:solidFill>
          </a:endParaRPr>
        </a:p>
      </dgm:t>
    </dgm:pt>
    <dgm:pt modelId="{D6DD2EF0-2B01-4C7B-8EF3-2B9E255A2F34}" type="sibTrans" cxnId="{A66AC1E9-DBC2-4D61-9242-64D4B12CEF24}">
      <dgm:prSet/>
      <dgm:spPr/>
      <dgm:t>
        <a:bodyPr/>
        <a:lstStyle/>
        <a:p>
          <a:endParaRPr lang="en-IN" b="1">
            <a:solidFill>
              <a:schemeClr val="accent6">
                <a:lumMod val="50000"/>
              </a:schemeClr>
            </a:solidFill>
          </a:endParaRPr>
        </a:p>
      </dgm:t>
    </dgm:pt>
    <dgm:pt modelId="{B351B53D-D278-45F0-865B-26E36EFF9218}">
      <dgm:prSet custT="1"/>
      <dgm:spPr/>
      <dgm:t>
        <a:bodyPr/>
        <a:lstStyle/>
        <a:p>
          <a:r>
            <a:rPr lang="en-IN" sz="1800" b="1" dirty="0">
              <a:solidFill>
                <a:srgbClr val="C00000"/>
              </a:solidFill>
            </a:rPr>
            <a:t>Culture</a:t>
          </a:r>
        </a:p>
      </dgm:t>
    </dgm:pt>
    <dgm:pt modelId="{40E0F9DA-E6A0-4E9E-857B-4B9D1642462E}" type="parTrans" cxnId="{E9BE04FD-5041-44F9-AD16-CBDDA40A7B93}">
      <dgm:prSet/>
      <dgm:spPr/>
      <dgm:t>
        <a:bodyPr/>
        <a:lstStyle/>
        <a:p>
          <a:endParaRPr lang="en-IN" b="1">
            <a:solidFill>
              <a:schemeClr val="accent6">
                <a:lumMod val="50000"/>
              </a:schemeClr>
            </a:solidFill>
          </a:endParaRPr>
        </a:p>
      </dgm:t>
    </dgm:pt>
    <dgm:pt modelId="{E8F5D6F0-5EFC-4CAD-A06F-1BD65AE124BF}" type="sibTrans" cxnId="{E9BE04FD-5041-44F9-AD16-CBDDA40A7B93}">
      <dgm:prSet/>
      <dgm:spPr/>
      <dgm:t>
        <a:bodyPr/>
        <a:lstStyle/>
        <a:p>
          <a:endParaRPr lang="en-IN" b="1">
            <a:solidFill>
              <a:schemeClr val="accent6">
                <a:lumMod val="50000"/>
              </a:schemeClr>
            </a:solidFill>
          </a:endParaRPr>
        </a:p>
      </dgm:t>
    </dgm:pt>
    <dgm:pt modelId="{D7F8D22D-DF20-4D5E-83B7-27949685B1A6}">
      <dgm:prSet custT="1"/>
      <dgm:spPr/>
      <dgm:t>
        <a:bodyPr/>
        <a:lstStyle/>
        <a:p>
          <a:r>
            <a:rPr lang="en-IN" sz="1800" b="1" dirty="0">
              <a:solidFill>
                <a:srgbClr val="C00000"/>
              </a:solidFill>
            </a:rPr>
            <a:t>Image</a:t>
          </a:r>
        </a:p>
      </dgm:t>
    </dgm:pt>
    <dgm:pt modelId="{0DDDFCF3-A056-4892-AD4E-DE82DA7AFF1A}" type="parTrans" cxnId="{A21A0659-E867-4253-B580-03CE243D6BDD}">
      <dgm:prSet/>
      <dgm:spPr/>
      <dgm:t>
        <a:bodyPr/>
        <a:lstStyle/>
        <a:p>
          <a:endParaRPr lang="en-IN" b="1">
            <a:solidFill>
              <a:schemeClr val="accent6">
                <a:lumMod val="50000"/>
              </a:schemeClr>
            </a:solidFill>
          </a:endParaRPr>
        </a:p>
      </dgm:t>
    </dgm:pt>
    <dgm:pt modelId="{5AD4BE10-3373-44FD-BEFA-9CCDDC392338}" type="sibTrans" cxnId="{A21A0659-E867-4253-B580-03CE243D6BDD}">
      <dgm:prSet/>
      <dgm:spPr/>
      <dgm:t>
        <a:bodyPr/>
        <a:lstStyle/>
        <a:p>
          <a:endParaRPr lang="en-IN" b="1">
            <a:solidFill>
              <a:schemeClr val="accent6">
                <a:lumMod val="50000"/>
              </a:schemeClr>
            </a:solidFill>
          </a:endParaRPr>
        </a:p>
      </dgm:t>
    </dgm:pt>
    <dgm:pt modelId="{2124A389-97B4-40AF-A599-30516F578532}" type="pres">
      <dgm:prSet presAssocID="{BB021F5D-A34D-4898-9D22-DB630A9C4769}" presName="arrowDiagram" presStyleCnt="0">
        <dgm:presLayoutVars>
          <dgm:chMax val="5"/>
          <dgm:dir/>
          <dgm:resizeHandles val="exact"/>
        </dgm:presLayoutVars>
      </dgm:prSet>
      <dgm:spPr/>
    </dgm:pt>
    <dgm:pt modelId="{2F13C949-C022-48C8-B74A-C3F7A5AC9766}" type="pres">
      <dgm:prSet presAssocID="{BB021F5D-A34D-4898-9D22-DB630A9C4769}" presName="arrow" presStyleLbl="bgShp" presStyleIdx="0" presStyleCnt="1"/>
      <dgm:spPr/>
    </dgm:pt>
    <dgm:pt modelId="{73723BD9-F22E-406E-A5CA-55CD6045C59F}" type="pres">
      <dgm:prSet presAssocID="{BB021F5D-A34D-4898-9D22-DB630A9C4769}" presName="arrowDiagram5" presStyleCnt="0"/>
      <dgm:spPr/>
    </dgm:pt>
    <dgm:pt modelId="{0AB6C584-A746-44F8-8282-47819F5113EE}" type="pres">
      <dgm:prSet presAssocID="{D112AD69-8AAE-4D00-A978-B85E904EBE4C}" presName="bullet5a" presStyleLbl="node1" presStyleIdx="0" presStyleCnt="5"/>
      <dgm:spPr/>
    </dgm:pt>
    <dgm:pt modelId="{EF5C7F53-5278-4ADC-92C5-7A0FC508B3FE}" type="pres">
      <dgm:prSet presAssocID="{D112AD69-8AAE-4D00-A978-B85E904EBE4C}" presName="textBox5a" presStyleLbl="revTx" presStyleIdx="0" presStyleCnt="5" custScaleX="160847">
        <dgm:presLayoutVars>
          <dgm:bulletEnabled val="1"/>
        </dgm:presLayoutVars>
      </dgm:prSet>
      <dgm:spPr/>
    </dgm:pt>
    <dgm:pt modelId="{A4F0FA66-A0E4-4B47-815D-DFA212E4D140}" type="pres">
      <dgm:prSet presAssocID="{7FDA025D-FFD2-42A5-8DFC-E8386BA127A5}" presName="bullet5b" presStyleLbl="node1" presStyleIdx="1" presStyleCnt="5"/>
      <dgm:spPr/>
    </dgm:pt>
    <dgm:pt modelId="{E966C6BF-804A-4494-AAD4-12364ED7ECBB}" type="pres">
      <dgm:prSet presAssocID="{7FDA025D-FFD2-42A5-8DFC-E8386BA127A5}" presName="textBox5b" presStyleLbl="revTx" presStyleIdx="1" presStyleCnt="5" custScaleX="186873" custLinFactNeighborX="22000" custLinFactNeighborY="9418">
        <dgm:presLayoutVars>
          <dgm:bulletEnabled val="1"/>
        </dgm:presLayoutVars>
      </dgm:prSet>
      <dgm:spPr/>
    </dgm:pt>
    <dgm:pt modelId="{D4FB85D2-EE37-4F77-9A6F-17786E6B36B2}" type="pres">
      <dgm:prSet presAssocID="{DBCDABA8-7D41-40CD-8FC0-963D556FAD38}" presName="bullet5c" presStyleLbl="node1" presStyleIdx="2" presStyleCnt="5"/>
      <dgm:spPr/>
    </dgm:pt>
    <dgm:pt modelId="{D30C9757-6513-475F-B2F3-47671E2496FD}" type="pres">
      <dgm:prSet presAssocID="{DBCDABA8-7D41-40CD-8FC0-963D556FAD38}" presName="textBox5c" presStyleLbl="revTx" presStyleIdx="2" presStyleCnt="5">
        <dgm:presLayoutVars>
          <dgm:bulletEnabled val="1"/>
        </dgm:presLayoutVars>
      </dgm:prSet>
      <dgm:spPr/>
    </dgm:pt>
    <dgm:pt modelId="{1D36EC7D-1422-437A-B95A-A69A83966278}" type="pres">
      <dgm:prSet presAssocID="{B351B53D-D278-45F0-865B-26E36EFF9218}" presName="bullet5d" presStyleLbl="node1" presStyleIdx="3" presStyleCnt="5"/>
      <dgm:spPr/>
    </dgm:pt>
    <dgm:pt modelId="{415E0097-8611-4EA3-816E-23897081930E}" type="pres">
      <dgm:prSet presAssocID="{B351B53D-D278-45F0-865B-26E36EFF9218}" presName="textBox5d" presStyleLbl="revTx" presStyleIdx="3" presStyleCnt="5">
        <dgm:presLayoutVars>
          <dgm:bulletEnabled val="1"/>
        </dgm:presLayoutVars>
      </dgm:prSet>
      <dgm:spPr/>
    </dgm:pt>
    <dgm:pt modelId="{E153CEBE-9C04-40B6-9B59-87EDF2B047BC}" type="pres">
      <dgm:prSet presAssocID="{D7F8D22D-DF20-4D5E-83B7-27949685B1A6}" presName="bullet5e" presStyleLbl="node1" presStyleIdx="4" presStyleCnt="5"/>
      <dgm:spPr/>
    </dgm:pt>
    <dgm:pt modelId="{D1F8940A-8F62-408E-A33C-801CE25239C6}" type="pres">
      <dgm:prSet presAssocID="{D7F8D22D-DF20-4D5E-83B7-27949685B1A6}" presName="textBox5e" presStyleLbl="revTx" presStyleIdx="4" presStyleCnt="5">
        <dgm:presLayoutVars>
          <dgm:bulletEnabled val="1"/>
        </dgm:presLayoutVars>
      </dgm:prSet>
      <dgm:spPr/>
    </dgm:pt>
  </dgm:ptLst>
  <dgm:cxnLst>
    <dgm:cxn modelId="{4AD29C30-0F0C-4685-9F65-3683F5CB0D1A}" type="presOf" srcId="{D112AD69-8AAE-4D00-A978-B85E904EBE4C}" destId="{EF5C7F53-5278-4ADC-92C5-7A0FC508B3FE}" srcOrd="0" destOrd="0" presId="urn:microsoft.com/office/officeart/2005/8/layout/arrow2"/>
    <dgm:cxn modelId="{97CEA631-A925-4298-BF95-0A7BCAD31670}" srcId="{BB021F5D-A34D-4898-9D22-DB630A9C4769}" destId="{7FDA025D-FFD2-42A5-8DFC-E8386BA127A5}" srcOrd="1" destOrd="0" parTransId="{E519713E-2923-4CA4-A97F-30D28FD9DC14}" sibTransId="{ED2D9ADB-EF9E-47B0-BD46-F70DA6CCCD31}"/>
    <dgm:cxn modelId="{20BB3C71-0162-4E99-AEA1-28072DDCC411}" type="presOf" srcId="{DBCDABA8-7D41-40CD-8FC0-963D556FAD38}" destId="{D30C9757-6513-475F-B2F3-47671E2496FD}" srcOrd="0" destOrd="0" presId="urn:microsoft.com/office/officeart/2005/8/layout/arrow2"/>
    <dgm:cxn modelId="{92667758-9930-4A11-BB45-612DE000C403}" type="presOf" srcId="{B351B53D-D278-45F0-865B-26E36EFF9218}" destId="{415E0097-8611-4EA3-816E-23897081930E}" srcOrd="0" destOrd="0" presId="urn:microsoft.com/office/officeart/2005/8/layout/arrow2"/>
    <dgm:cxn modelId="{A21A0659-E867-4253-B580-03CE243D6BDD}" srcId="{BB021F5D-A34D-4898-9D22-DB630A9C4769}" destId="{D7F8D22D-DF20-4D5E-83B7-27949685B1A6}" srcOrd="4" destOrd="0" parTransId="{0DDDFCF3-A056-4892-AD4E-DE82DA7AFF1A}" sibTransId="{5AD4BE10-3373-44FD-BEFA-9CCDDC392338}"/>
    <dgm:cxn modelId="{5DA7A17A-7B90-40A1-955F-E2E34CFBE277}" type="presOf" srcId="{D7F8D22D-DF20-4D5E-83B7-27949685B1A6}" destId="{D1F8940A-8F62-408E-A33C-801CE25239C6}" srcOrd="0" destOrd="0" presId="urn:microsoft.com/office/officeart/2005/8/layout/arrow2"/>
    <dgm:cxn modelId="{ADB4868F-7DE2-44AA-B1D3-64B0836BA7CA}" srcId="{BB021F5D-A34D-4898-9D22-DB630A9C4769}" destId="{D112AD69-8AAE-4D00-A978-B85E904EBE4C}" srcOrd="0" destOrd="0" parTransId="{2947C603-000B-4139-B3D3-6BA131477725}" sibTransId="{EBDFD554-356E-4F5C-BA3B-ECD06A867CD1}"/>
    <dgm:cxn modelId="{2F24B7D4-8701-48D1-8AFA-B34C5B5DEFA6}" type="presOf" srcId="{BB021F5D-A34D-4898-9D22-DB630A9C4769}" destId="{2124A389-97B4-40AF-A599-30516F578532}" srcOrd="0" destOrd="0" presId="urn:microsoft.com/office/officeart/2005/8/layout/arrow2"/>
    <dgm:cxn modelId="{9E147BE8-EA78-4CE5-ABF7-88DFC8D85F45}" type="presOf" srcId="{7FDA025D-FFD2-42A5-8DFC-E8386BA127A5}" destId="{E966C6BF-804A-4494-AAD4-12364ED7ECBB}" srcOrd="0" destOrd="0" presId="urn:microsoft.com/office/officeart/2005/8/layout/arrow2"/>
    <dgm:cxn modelId="{A66AC1E9-DBC2-4D61-9242-64D4B12CEF24}" srcId="{BB021F5D-A34D-4898-9D22-DB630A9C4769}" destId="{DBCDABA8-7D41-40CD-8FC0-963D556FAD38}" srcOrd="2" destOrd="0" parTransId="{6C89AB85-739B-428B-9A32-A946BA3FC328}" sibTransId="{D6DD2EF0-2B01-4C7B-8EF3-2B9E255A2F34}"/>
    <dgm:cxn modelId="{E9BE04FD-5041-44F9-AD16-CBDDA40A7B93}" srcId="{BB021F5D-A34D-4898-9D22-DB630A9C4769}" destId="{B351B53D-D278-45F0-865B-26E36EFF9218}" srcOrd="3" destOrd="0" parTransId="{40E0F9DA-E6A0-4E9E-857B-4B9D1642462E}" sibTransId="{E8F5D6F0-5EFC-4CAD-A06F-1BD65AE124BF}"/>
    <dgm:cxn modelId="{52AE43CD-0784-4B0D-A722-1AD2DCA7A1F4}" type="presParOf" srcId="{2124A389-97B4-40AF-A599-30516F578532}" destId="{2F13C949-C022-48C8-B74A-C3F7A5AC9766}" srcOrd="0" destOrd="0" presId="urn:microsoft.com/office/officeart/2005/8/layout/arrow2"/>
    <dgm:cxn modelId="{810A565F-2FD9-4118-8CC8-32814A66CF98}" type="presParOf" srcId="{2124A389-97B4-40AF-A599-30516F578532}" destId="{73723BD9-F22E-406E-A5CA-55CD6045C59F}" srcOrd="1" destOrd="0" presId="urn:microsoft.com/office/officeart/2005/8/layout/arrow2"/>
    <dgm:cxn modelId="{CAFD0291-F95E-432F-A008-F6F04379CF96}" type="presParOf" srcId="{73723BD9-F22E-406E-A5CA-55CD6045C59F}" destId="{0AB6C584-A746-44F8-8282-47819F5113EE}" srcOrd="0" destOrd="0" presId="urn:microsoft.com/office/officeart/2005/8/layout/arrow2"/>
    <dgm:cxn modelId="{CA123014-5CBC-4AC3-9FFB-38FF499A4147}" type="presParOf" srcId="{73723BD9-F22E-406E-A5CA-55CD6045C59F}" destId="{EF5C7F53-5278-4ADC-92C5-7A0FC508B3FE}" srcOrd="1" destOrd="0" presId="urn:microsoft.com/office/officeart/2005/8/layout/arrow2"/>
    <dgm:cxn modelId="{6F155C65-85D5-4871-B86C-D7B78CCA1BA9}" type="presParOf" srcId="{73723BD9-F22E-406E-A5CA-55CD6045C59F}" destId="{A4F0FA66-A0E4-4B47-815D-DFA212E4D140}" srcOrd="2" destOrd="0" presId="urn:microsoft.com/office/officeart/2005/8/layout/arrow2"/>
    <dgm:cxn modelId="{6D8F5191-3376-4803-B32F-40E37ABDC70F}" type="presParOf" srcId="{73723BD9-F22E-406E-A5CA-55CD6045C59F}" destId="{E966C6BF-804A-4494-AAD4-12364ED7ECBB}" srcOrd="3" destOrd="0" presId="urn:microsoft.com/office/officeart/2005/8/layout/arrow2"/>
    <dgm:cxn modelId="{8C2D4397-1E0E-4496-8F0E-0CAE94CE2E0A}" type="presParOf" srcId="{73723BD9-F22E-406E-A5CA-55CD6045C59F}" destId="{D4FB85D2-EE37-4F77-9A6F-17786E6B36B2}" srcOrd="4" destOrd="0" presId="urn:microsoft.com/office/officeart/2005/8/layout/arrow2"/>
    <dgm:cxn modelId="{58F7DAD2-6B96-44FC-BEA4-3250279E429D}" type="presParOf" srcId="{73723BD9-F22E-406E-A5CA-55CD6045C59F}" destId="{D30C9757-6513-475F-B2F3-47671E2496FD}" srcOrd="5" destOrd="0" presId="urn:microsoft.com/office/officeart/2005/8/layout/arrow2"/>
    <dgm:cxn modelId="{7BE96145-03CB-44C8-BF12-4B1FDDA67A78}" type="presParOf" srcId="{73723BD9-F22E-406E-A5CA-55CD6045C59F}" destId="{1D36EC7D-1422-437A-B95A-A69A83966278}" srcOrd="6" destOrd="0" presId="urn:microsoft.com/office/officeart/2005/8/layout/arrow2"/>
    <dgm:cxn modelId="{6F974BDF-6D70-4224-A5A3-1D831FD5D084}" type="presParOf" srcId="{73723BD9-F22E-406E-A5CA-55CD6045C59F}" destId="{415E0097-8611-4EA3-816E-23897081930E}" srcOrd="7" destOrd="0" presId="urn:microsoft.com/office/officeart/2005/8/layout/arrow2"/>
    <dgm:cxn modelId="{59E58CD7-5608-4073-851C-DCA64A55B134}" type="presParOf" srcId="{73723BD9-F22E-406E-A5CA-55CD6045C59F}" destId="{E153CEBE-9C04-40B6-9B59-87EDF2B047BC}" srcOrd="8" destOrd="0" presId="urn:microsoft.com/office/officeart/2005/8/layout/arrow2"/>
    <dgm:cxn modelId="{ED7C99D6-F5A0-4965-98C9-67047A6E7603}" type="presParOf" srcId="{73723BD9-F22E-406E-A5CA-55CD6045C59F}" destId="{D1F8940A-8F62-408E-A33C-801CE25239C6}" srcOrd="9" destOrd="0" presId="urn:microsoft.com/office/officeart/2005/8/layout/arrow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A77137-3AF4-44A6-B9E0-306F0656B3FA}" type="doc">
      <dgm:prSet loTypeId="urn:microsoft.com/office/officeart/2005/8/layout/list1" loCatId="list" qsTypeId="urn:microsoft.com/office/officeart/2005/8/quickstyle/3d3" qsCatId="3D" csTypeId="urn:microsoft.com/office/officeart/2005/8/colors/colorful3" csCatId="colorful" phldr="1"/>
      <dgm:spPr/>
      <dgm:t>
        <a:bodyPr/>
        <a:lstStyle/>
        <a:p>
          <a:endParaRPr lang="en-IN"/>
        </a:p>
      </dgm:t>
    </dgm:pt>
    <dgm:pt modelId="{613B8E0A-025A-49B9-8C7B-6C7BF3FB9895}">
      <dgm:prSet phldrT="[Text]" custT="1"/>
      <dgm:spPr/>
      <dgm:t>
        <a:bodyPr/>
        <a:lstStyle/>
        <a:p>
          <a:r>
            <a:rPr lang="en-IN" sz="2800" b="1" dirty="0"/>
            <a:t>Savvy Customers</a:t>
          </a:r>
        </a:p>
      </dgm:t>
    </dgm:pt>
    <dgm:pt modelId="{88D961E0-654B-41F6-94C7-A5A870BC4508}" type="parTrans" cxnId="{DA20075F-8371-49E5-A517-B7288826B949}">
      <dgm:prSet/>
      <dgm:spPr/>
      <dgm:t>
        <a:bodyPr/>
        <a:lstStyle/>
        <a:p>
          <a:endParaRPr lang="en-IN"/>
        </a:p>
      </dgm:t>
    </dgm:pt>
    <dgm:pt modelId="{F3F587C0-2F45-4C06-A5F2-05B95A48E990}" type="sibTrans" cxnId="{DA20075F-8371-49E5-A517-B7288826B949}">
      <dgm:prSet/>
      <dgm:spPr/>
      <dgm:t>
        <a:bodyPr/>
        <a:lstStyle/>
        <a:p>
          <a:endParaRPr lang="en-IN"/>
        </a:p>
      </dgm:t>
    </dgm:pt>
    <dgm:pt modelId="{6C8513F6-0D02-4E3B-B9A1-B996ACA1A3F4}">
      <dgm:prSet phldrT="[Text]" custT="1"/>
      <dgm:spPr/>
      <dgm:t>
        <a:bodyPr/>
        <a:lstStyle/>
        <a:p>
          <a:r>
            <a:rPr lang="en-IN" sz="2800" b="1" dirty="0"/>
            <a:t>Brand Proliferation</a:t>
          </a:r>
        </a:p>
      </dgm:t>
    </dgm:pt>
    <dgm:pt modelId="{DEF36DBA-01F5-40E8-870C-44FF52A1C628}" type="parTrans" cxnId="{E82BFB7A-A5FF-4F3D-A0B2-4740D2818232}">
      <dgm:prSet/>
      <dgm:spPr/>
      <dgm:t>
        <a:bodyPr/>
        <a:lstStyle/>
        <a:p>
          <a:endParaRPr lang="en-IN"/>
        </a:p>
      </dgm:t>
    </dgm:pt>
    <dgm:pt modelId="{7FF6E1CA-76A0-44BB-B683-9904CE0318DF}" type="sibTrans" cxnId="{E82BFB7A-A5FF-4F3D-A0B2-4740D2818232}">
      <dgm:prSet/>
      <dgm:spPr/>
      <dgm:t>
        <a:bodyPr/>
        <a:lstStyle/>
        <a:p>
          <a:endParaRPr lang="en-IN"/>
        </a:p>
      </dgm:t>
    </dgm:pt>
    <dgm:pt modelId="{FF114A65-4016-4A53-908F-0F7189A2608A}">
      <dgm:prSet phldrT="[Text]" custT="1"/>
      <dgm:spPr/>
      <dgm:t>
        <a:bodyPr/>
        <a:lstStyle/>
        <a:p>
          <a:r>
            <a:rPr lang="en-IN" sz="2800" b="1" dirty="0"/>
            <a:t>Increased Competition</a:t>
          </a:r>
        </a:p>
      </dgm:t>
    </dgm:pt>
    <dgm:pt modelId="{C690F2F6-7A97-470A-BCE4-ACDAC8CF068B}" type="parTrans" cxnId="{4F9DAFC2-8439-43DF-8607-1AE6F3CE82F1}">
      <dgm:prSet/>
      <dgm:spPr/>
      <dgm:t>
        <a:bodyPr/>
        <a:lstStyle/>
        <a:p>
          <a:endParaRPr lang="en-IN"/>
        </a:p>
      </dgm:t>
    </dgm:pt>
    <dgm:pt modelId="{13700A47-1E7C-4471-9743-91545194D692}" type="sibTrans" cxnId="{4F9DAFC2-8439-43DF-8607-1AE6F3CE82F1}">
      <dgm:prSet/>
      <dgm:spPr/>
      <dgm:t>
        <a:bodyPr/>
        <a:lstStyle/>
        <a:p>
          <a:endParaRPr lang="en-IN"/>
        </a:p>
      </dgm:t>
    </dgm:pt>
    <dgm:pt modelId="{3EE903D6-0680-4637-A32C-7AD31F677463}">
      <dgm:prSet phldrT="[Text]" custT="1"/>
      <dgm:spPr/>
      <dgm:t>
        <a:bodyPr/>
        <a:lstStyle/>
        <a:p>
          <a:r>
            <a:rPr lang="en-IN" sz="2800" b="1" dirty="0"/>
            <a:t>Media Fragmentation</a:t>
          </a:r>
        </a:p>
      </dgm:t>
    </dgm:pt>
    <dgm:pt modelId="{77AE4E7B-F3F1-4BD1-803E-FD086497F7C1}" type="parTrans" cxnId="{F647E17D-3618-4E39-B310-251973A21EA8}">
      <dgm:prSet/>
      <dgm:spPr/>
      <dgm:t>
        <a:bodyPr/>
        <a:lstStyle/>
        <a:p>
          <a:endParaRPr lang="en-IN"/>
        </a:p>
      </dgm:t>
    </dgm:pt>
    <dgm:pt modelId="{017CF675-6A06-4BA5-9EDA-0E2BBCEF838A}" type="sibTrans" cxnId="{F647E17D-3618-4E39-B310-251973A21EA8}">
      <dgm:prSet/>
      <dgm:spPr/>
      <dgm:t>
        <a:bodyPr/>
        <a:lstStyle/>
        <a:p>
          <a:endParaRPr lang="en-IN"/>
        </a:p>
      </dgm:t>
    </dgm:pt>
    <dgm:pt modelId="{8F77CF86-FD66-4D87-82CD-F3DE65737972}">
      <dgm:prSet phldrT="[Text]" custT="1"/>
      <dgm:spPr/>
      <dgm:t>
        <a:bodyPr/>
        <a:lstStyle/>
        <a:p>
          <a:r>
            <a:rPr lang="en-IN" sz="2800" b="1" dirty="0"/>
            <a:t>Increased Costs</a:t>
          </a:r>
        </a:p>
      </dgm:t>
    </dgm:pt>
    <dgm:pt modelId="{C1BCAE0E-F271-468B-B8C9-A3F9F71CEAF5}" type="parTrans" cxnId="{162B4AD1-8E58-438F-BEF8-F07E310E5760}">
      <dgm:prSet/>
      <dgm:spPr/>
      <dgm:t>
        <a:bodyPr/>
        <a:lstStyle/>
        <a:p>
          <a:endParaRPr lang="en-IN"/>
        </a:p>
      </dgm:t>
    </dgm:pt>
    <dgm:pt modelId="{D37C0889-289F-4566-A244-924CAFC0994D}" type="sibTrans" cxnId="{162B4AD1-8E58-438F-BEF8-F07E310E5760}">
      <dgm:prSet/>
      <dgm:spPr/>
      <dgm:t>
        <a:bodyPr/>
        <a:lstStyle/>
        <a:p>
          <a:endParaRPr lang="en-IN"/>
        </a:p>
      </dgm:t>
    </dgm:pt>
    <dgm:pt modelId="{F8709E48-E9BD-4A55-BB82-34BED6B64FC0}">
      <dgm:prSet phldrT="[Text]" custT="1"/>
      <dgm:spPr/>
      <dgm:t>
        <a:bodyPr/>
        <a:lstStyle/>
        <a:p>
          <a:r>
            <a:rPr lang="en-IN" sz="2800" b="1" dirty="0"/>
            <a:t>Greater Accountability</a:t>
          </a:r>
        </a:p>
      </dgm:t>
    </dgm:pt>
    <dgm:pt modelId="{7BE092F8-C300-4654-B5FC-C3A4F91358C7}" type="parTrans" cxnId="{8AF887E5-205D-4C7A-B355-A6A295B67BF9}">
      <dgm:prSet/>
      <dgm:spPr/>
      <dgm:t>
        <a:bodyPr/>
        <a:lstStyle/>
        <a:p>
          <a:endParaRPr lang="en-IN"/>
        </a:p>
      </dgm:t>
    </dgm:pt>
    <dgm:pt modelId="{CDD1AF94-1F79-4E1D-B953-C97EA123F595}" type="sibTrans" cxnId="{8AF887E5-205D-4C7A-B355-A6A295B67BF9}">
      <dgm:prSet/>
      <dgm:spPr/>
      <dgm:t>
        <a:bodyPr/>
        <a:lstStyle/>
        <a:p>
          <a:endParaRPr lang="en-IN"/>
        </a:p>
      </dgm:t>
    </dgm:pt>
    <dgm:pt modelId="{46DCCC02-972D-4AA6-80EB-7600210C558D}" type="pres">
      <dgm:prSet presAssocID="{86A77137-3AF4-44A6-B9E0-306F0656B3FA}" presName="linear" presStyleCnt="0">
        <dgm:presLayoutVars>
          <dgm:dir/>
          <dgm:animLvl val="lvl"/>
          <dgm:resizeHandles val="exact"/>
        </dgm:presLayoutVars>
      </dgm:prSet>
      <dgm:spPr/>
    </dgm:pt>
    <dgm:pt modelId="{783CB62E-26E9-4EF9-A695-BC6B96A060EC}" type="pres">
      <dgm:prSet presAssocID="{613B8E0A-025A-49B9-8C7B-6C7BF3FB9895}" presName="parentLin" presStyleCnt="0"/>
      <dgm:spPr/>
    </dgm:pt>
    <dgm:pt modelId="{69AA6492-9DB1-43FA-801B-DC865C8D0134}" type="pres">
      <dgm:prSet presAssocID="{613B8E0A-025A-49B9-8C7B-6C7BF3FB9895}" presName="parentLeftMargin" presStyleLbl="node1" presStyleIdx="0" presStyleCnt="6"/>
      <dgm:spPr/>
    </dgm:pt>
    <dgm:pt modelId="{AB83C527-363B-4BE2-82A1-AF77DCD8CA8D}" type="pres">
      <dgm:prSet presAssocID="{613B8E0A-025A-49B9-8C7B-6C7BF3FB9895}" presName="parentText" presStyleLbl="node1" presStyleIdx="0" presStyleCnt="6">
        <dgm:presLayoutVars>
          <dgm:chMax val="0"/>
          <dgm:bulletEnabled val="1"/>
        </dgm:presLayoutVars>
      </dgm:prSet>
      <dgm:spPr/>
    </dgm:pt>
    <dgm:pt modelId="{E713F32A-6856-46ED-BEE8-D6F60F6B62BF}" type="pres">
      <dgm:prSet presAssocID="{613B8E0A-025A-49B9-8C7B-6C7BF3FB9895}" presName="negativeSpace" presStyleCnt="0"/>
      <dgm:spPr/>
    </dgm:pt>
    <dgm:pt modelId="{271678CE-8028-4DE7-8AA8-98CA5D10874F}" type="pres">
      <dgm:prSet presAssocID="{613B8E0A-025A-49B9-8C7B-6C7BF3FB9895}" presName="childText" presStyleLbl="conFgAcc1" presStyleIdx="0" presStyleCnt="6">
        <dgm:presLayoutVars>
          <dgm:bulletEnabled val="1"/>
        </dgm:presLayoutVars>
      </dgm:prSet>
      <dgm:spPr>
        <a:solidFill>
          <a:schemeClr val="lt1">
            <a:hueOff val="0"/>
            <a:satOff val="0"/>
            <a:lumOff val="0"/>
            <a:alpha val="33000"/>
          </a:schemeClr>
        </a:solidFill>
      </dgm:spPr>
    </dgm:pt>
    <dgm:pt modelId="{05A2E105-FB96-4AC7-A960-84BF054F44BE}" type="pres">
      <dgm:prSet presAssocID="{F3F587C0-2F45-4C06-A5F2-05B95A48E990}" presName="spaceBetweenRectangles" presStyleCnt="0"/>
      <dgm:spPr/>
    </dgm:pt>
    <dgm:pt modelId="{FB64E503-3C45-4F39-B9D5-FE36D5E51915}" type="pres">
      <dgm:prSet presAssocID="{6C8513F6-0D02-4E3B-B9A1-B996ACA1A3F4}" presName="parentLin" presStyleCnt="0"/>
      <dgm:spPr/>
    </dgm:pt>
    <dgm:pt modelId="{78DC5EF6-880E-4EA5-BF18-6134CDADBEA8}" type="pres">
      <dgm:prSet presAssocID="{6C8513F6-0D02-4E3B-B9A1-B996ACA1A3F4}" presName="parentLeftMargin" presStyleLbl="node1" presStyleIdx="0" presStyleCnt="6"/>
      <dgm:spPr/>
    </dgm:pt>
    <dgm:pt modelId="{A7A1A03B-1F22-4C49-A31F-C5E0661570D9}" type="pres">
      <dgm:prSet presAssocID="{6C8513F6-0D02-4E3B-B9A1-B996ACA1A3F4}" presName="parentText" presStyleLbl="node1" presStyleIdx="1" presStyleCnt="6">
        <dgm:presLayoutVars>
          <dgm:chMax val="0"/>
          <dgm:bulletEnabled val="1"/>
        </dgm:presLayoutVars>
      </dgm:prSet>
      <dgm:spPr/>
    </dgm:pt>
    <dgm:pt modelId="{3631D81A-D330-4D2E-97DF-2ED766727651}" type="pres">
      <dgm:prSet presAssocID="{6C8513F6-0D02-4E3B-B9A1-B996ACA1A3F4}" presName="negativeSpace" presStyleCnt="0"/>
      <dgm:spPr/>
    </dgm:pt>
    <dgm:pt modelId="{9C103677-C72E-444D-82C3-E7C95956AF55}" type="pres">
      <dgm:prSet presAssocID="{6C8513F6-0D02-4E3B-B9A1-B996ACA1A3F4}" presName="childText" presStyleLbl="conFgAcc1" presStyleIdx="1" presStyleCnt="6">
        <dgm:presLayoutVars>
          <dgm:bulletEnabled val="1"/>
        </dgm:presLayoutVars>
      </dgm:prSet>
      <dgm:spPr>
        <a:solidFill>
          <a:schemeClr val="lt1">
            <a:hueOff val="0"/>
            <a:satOff val="0"/>
            <a:lumOff val="0"/>
            <a:alpha val="10000"/>
          </a:schemeClr>
        </a:solidFill>
      </dgm:spPr>
    </dgm:pt>
    <dgm:pt modelId="{6BBA79AA-D5E5-483F-854C-E6D9785C04B1}" type="pres">
      <dgm:prSet presAssocID="{7FF6E1CA-76A0-44BB-B683-9904CE0318DF}" presName="spaceBetweenRectangles" presStyleCnt="0"/>
      <dgm:spPr/>
    </dgm:pt>
    <dgm:pt modelId="{693B1C06-F09C-4745-A098-9D6DA4BBCDE9}" type="pres">
      <dgm:prSet presAssocID="{3EE903D6-0680-4637-A32C-7AD31F677463}" presName="parentLin" presStyleCnt="0"/>
      <dgm:spPr/>
    </dgm:pt>
    <dgm:pt modelId="{04A9CAD7-6E04-4C89-807B-E0E698DA5DB1}" type="pres">
      <dgm:prSet presAssocID="{3EE903D6-0680-4637-A32C-7AD31F677463}" presName="parentLeftMargin" presStyleLbl="node1" presStyleIdx="1" presStyleCnt="6"/>
      <dgm:spPr/>
    </dgm:pt>
    <dgm:pt modelId="{30FF4031-962A-4ED9-B0AA-DF6AB3122328}" type="pres">
      <dgm:prSet presAssocID="{3EE903D6-0680-4637-A32C-7AD31F677463}" presName="parentText" presStyleLbl="node1" presStyleIdx="2" presStyleCnt="6">
        <dgm:presLayoutVars>
          <dgm:chMax val="0"/>
          <dgm:bulletEnabled val="1"/>
        </dgm:presLayoutVars>
      </dgm:prSet>
      <dgm:spPr/>
    </dgm:pt>
    <dgm:pt modelId="{AF160B80-264E-4AF7-91AA-E3DCD321682C}" type="pres">
      <dgm:prSet presAssocID="{3EE903D6-0680-4637-A32C-7AD31F677463}" presName="negativeSpace" presStyleCnt="0"/>
      <dgm:spPr/>
    </dgm:pt>
    <dgm:pt modelId="{06D83307-4A1D-4449-85A9-D8853465F19B}" type="pres">
      <dgm:prSet presAssocID="{3EE903D6-0680-4637-A32C-7AD31F677463}" presName="childText" presStyleLbl="conFgAcc1" presStyleIdx="2" presStyleCnt="6">
        <dgm:presLayoutVars>
          <dgm:bulletEnabled val="1"/>
        </dgm:presLayoutVars>
      </dgm:prSet>
      <dgm:spPr>
        <a:solidFill>
          <a:schemeClr val="lt1">
            <a:hueOff val="0"/>
            <a:satOff val="0"/>
            <a:lumOff val="0"/>
            <a:alpha val="16000"/>
          </a:schemeClr>
        </a:solidFill>
      </dgm:spPr>
    </dgm:pt>
    <dgm:pt modelId="{55C44826-EBA6-4B32-894C-9309E43C5274}" type="pres">
      <dgm:prSet presAssocID="{017CF675-6A06-4BA5-9EDA-0E2BBCEF838A}" presName="spaceBetweenRectangles" presStyleCnt="0"/>
      <dgm:spPr/>
    </dgm:pt>
    <dgm:pt modelId="{6ECE0B0A-7B77-4006-BCBC-0A4DF85EBF30}" type="pres">
      <dgm:prSet presAssocID="{FF114A65-4016-4A53-908F-0F7189A2608A}" presName="parentLin" presStyleCnt="0"/>
      <dgm:spPr/>
    </dgm:pt>
    <dgm:pt modelId="{5F36810D-2179-4613-A6B6-E0FFA36A0CD6}" type="pres">
      <dgm:prSet presAssocID="{FF114A65-4016-4A53-908F-0F7189A2608A}" presName="parentLeftMargin" presStyleLbl="node1" presStyleIdx="2" presStyleCnt="6"/>
      <dgm:spPr/>
    </dgm:pt>
    <dgm:pt modelId="{E89B4CE3-3736-4E48-99EC-EEFBF7A6F805}" type="pres">
      <dgm:prSet presAssocID="{FF114A65-4016-4A53-908F-0F7189A2608A}" presName="parentText" presStyleLbl="node1" presStyleIdx="3" presStyleCnt="6">
        <dgm:presLayoutVars>
          <dgm:chMax val="0"/>
          <dgm:bulletEnabled val="1"/>
        </dgm:presLayoutVars>
      </dgm:prSet>
      <dgm:spPr/>
    </dgm:pt>
    <dgm:pt modelId="{EF27E134-0BC7-431D-B6A7-849B4B112C36}" type="pres">
      <dgm:prSet presAssocID="{FF114A65-4016-4A53-908F-0F7189A2608A}" presName="negativeSpace" presStyleCnt="0"/>
      <dgm:spPr/>
    </dgm:pt>
    <dgm:pt modelId="{68D9EBCC-BB87-4F31-BE3F-5376A67F3EDF}" type="pres">
      <dgm:prSet presAssocID="{FF114A65-4016-4A53-908F-0F7189A2608A}" presName="childText" presStyleLbl="conFgAcc1" presStyleIdx="3" presStyleCnt="6">
        <dgm:presLayoutVars>
          <dgm:bulletEnabled val="1"/>
        </dgm:presLayoutVars>
      </dgm:prSet>
      <dgm:spPr>
        <a:solidFill>
          <a:schemeClr val="lt1">
            <a:hueOff val="0"/>
            <a:satOff val="0"/>
            <a:lumOff val="0"/>
            <a:alpha val="17000"/>
          </a:schemeClr>
        </a:solidFill>
      </dgm:spPr>
    </dgm:pt>
    <dgm:pt modelId="{EF226AC2-C333-4BF0-9B12-47458D976EAA}" type="pres">
      <dgm:prSet presAssocID="{13700A47-1E7C-4471-9743-91545194D692}" presName="spaceBetweenRectangles" presStyleCnt="0"/>
      <dgm:spPr/>
    </dgm:pt>
    <dgm:pt modelId="{EBAEA010-6680-45D2-99B5-EA6F1CEBC364}" type="pres">
      <dgm:prSet presAssocID="{8F77CF86-FD66-4D87-82CD-F3DE65737972}" presName="parentLin" presStyleCnt="0"/>
      <dgm:spPr/>
    </dgm:pt>
    <dgm:pt modelId="{DD70607A-06A8-41EC-BF16-DE7936494038}" type="pres">
      <dgm:prSet presAssocID="{8F77CF86-FD66-4D87-82CD-F3DE65737972}" presName="parentLeftMargin" presStyleLbl="node1" presStyleIdx="3" presStyleCnt="6"/>
      <dgm:spPr/>
    </dgm:pt>
    <dgm:pt modelId="{1AE72EED-41C5-480E-AA16-BF44E2B1F4B6}" type="pres">
      <dgm:prSet presAssocID="{8F77CF86-FD66-4D87-82CD-F3DE65737972}" presName="parentText" presStyleLbl="node1" presStyleIdx="4" presStyleCnt="6">
        <dgm:presLayoutVars>
          <dgm:chMax val="0"/>
          <dgm:bulletEnabled val="1"/>
        </dgm:presLayoutVars>
      </dgm:prSet>
      <dgm:spPr/>
    </dgm:pt>
    <dgm:pt modelId="{1D93DC52-C5B4-4E15-A6D6-F1CB0AC9D573}" type="pres">
      <dgm:prSet presAssocID="{8F77CF86-FD66-4D87-82CD-F3DE65737972}" presName="negativeSpace" presStyleCnt="0"/>
      <dgm:spPr/>
    </dgm:pt>
    <dgm:pt modelId="{1BCD057A-4787-41D7-9BD1-9DAC33BDFC22}" type="pres">
      <dgm:prSet presAssocID="{8F77CF86-FD66-4D87-82CD-F3DE65737972}" presName="childText" presStyleLbl="conFgAcc1" presStyleIdx="4" presStyleCnt="6">
        <dgm:presLayoutVars>
          <dgm:bulletEnabled val="1"/>
        </dgm:presLayoutVars>
      </dgm:prSet>
      <dgm:spPr>
        <a:solidFill>
          <a:schemeClr val="lt1">
            <a:hueOff val="0"/>
            <a:satOff val="0"/>
            <a:lumOff val="0"/>
            <a:alpha val="32000"/>
          </a:schemeClr>
        </a:solidFill>
      </dgm:spPr>
    </dgm:pt>
    <dgm:pt modelId="{F05EB10C-645F-41B3-8625-DD735AE74D77}" type="pres">
      <dgm:prSet presAssocID="{D37C0889-289F-4566-A244-924CAFC0994D}" presName="spaceBetweenRectangles" presStyleCnt="0"/>
      <dgm:spPr/>
    </dgm:pt>
    <dgm:pt modelId="{9DF82136-89FC-441C-AE02-44DFA521486A}" type="pres">
      <dgm:prSet presAssocID="{F8709E48-E9BD-4A55-BB82-34BED6B64FC0}" presName="parentLin" presStyleCnt="0"/>
      <dgm:spPr/>
    </dgm:pt>
    <dgm:pt modelId="{C7378B7D-FE0A-4072-8F2E-38388CE15590}" type="pres">
      <dgm:prSet presAssocID="{F8709E48-E9BD-4A55-BB82-34BED6B64FC0}" presName="parentLeftMargin" presStyleLbl="node1" presStyleIdx="4" presStyleCnt="6"/>
      <dgm:spPr/>
    </dgm:pt>
    <dgm:pt modelId="{9C4E9D19-E7A2-4B1C-B8EC-C9146AAD7587}" type="pres">
      <dgm:prSet presAssocID="{F8709E48-E9BD-4A55-BB82-34BED6B64FC0}" presName="parentText" presStyleLbl="node1" presStyleIdx="5" presStyleCnt="6">
        <dgm:presLayoutVars>
          <dgm:chMax val="0"/>
          <dgm:bulletEnabled val="1"/>
        </dgm:presLayoutVars>
      </dgm:prSet>
      <dgm:spPr/>
    </dgm:pt>
    <dgm:pt modelId="{F9FA6093-22BE-4F1C-871B-F9C5009D2D5B}" type="pres">
      <dgm:prSet presAssocID="{F8709E48-E9BD-4A55-BB82-34BED6B64FC0}" presName="negativeSpace" presStyleCnt="0"/>
      <dgm:spPr/>
    </dgm:pt>
    <dgm:pt modelId="{A7EE54BA-5153-4A5A-AB8B-06D46D68F9CF}" type="pres">
      <dgm:prSet presAssocID="{F8709E48-E9BD-4A55-BB82-34BED6B64FC0}" presName="childText" presStyleLbl="conFgAcc1" presStyleIdx="5" presStyleCnt="6">
        <dgm:presLayoutVars>
          <dgm:bulletEnabled val="1"/>
        </dgm:presLayoutVars>
      </dgm:prSet>
      <dgm:spPr>
        <a:solidFill>
          <a:schemeClr val="lt1">
            <a:hueOff val="0"/>
            <a:satOff val="0"/>
            <a:lumOff val="0"/>
            <a:alpha val="27000"/>
          </a:schemeClr>
        </a:solidFill>
      </dgm:spPr>
    </dgm:pt>
  </dgm:ptLst>
  <dgm:cxnLst>
    <dgm:cxn modelId="{F9615812-90F7-411C-8921-4F43CC005E8A}" type="presOf" srcId="{8F77CF86-FD66-4D87-82CD-F3DE65737972}" destId="{DD70607A-06A8-41EC-BF16-DE7936494038}" srcOrd="0" destOrd="0" presId="urn:microsoft.com/office/officeart/2005/8/layout/list1"/>
    <dgm:cxn modelId="{22D6BD17-3CFB-4C30-A239-23881D6980B3}" type="presOf" srcId="{613B8E0A-025A-49B9-8C7B-6C7BF3FB9895}" destId="{AB83C527-363B-4BE2-82A1-AF77DCD8CA8D}" srcOrd="1" destOrd="0" presId="urn:microsoft.com/office/officeart/2005/8/layout/list1"/>
    <dgm:cxn modelId="{C20F6623-0E71-4494-93BF-6B27AC9309AC}" type="presOf" srcId="{FF114A65-4016-4A53-908F-0F7189A2608A}" destId="{E89B4CE3-3736-4E48-99EC-EEFBF7A6F805}" srcOrd="1" destOrd="0" presId="urn:microsoft.com/office/officeart/2005/8/layout/list1"/>
    <dgm:cxn modelId="{1D28B631-579F-490E-97B4-BB6DEBBB9EA6}" type="presOf" srcId="{8F77CF86-FD66-4D87-82CD-F3DE65737972}" destId="{1AE72EED-41C5-480E-AA16-BF44E2B1F4B6}" srcOrd="1" destOrd="0" presId="urn:microsoft.com/office/officeart/2005/8/layout/list1"/>
    <dgm:cxn modelId="{DA20075F-8371-49E5-A517-B7288826B949}" srcId="{86A77137-3AF4-44A6-B9E0-306F0656B3FA}" destId="{613B8E0A-025A-49B9-8C7B-6C7BF3FB9895}" srcOrd="0" destOrd="0" parTransId="{88D961E0-654B-41F6-94C7-A5A870BC4508}" sibTransId="{F3F587C0-2F45-4C06-A5F2-05B95A48E990}"/>
    <dgm:cxn modelId="{44069664-8B3B-4881-BC2F-9311C2F4126C}" type="presOf" srcId="{F8709E48-E9BD-4A55-BB82-34BED6B64FC0}" destId="{9C4E9D19-E7A2-4B1C-B8EC-C9146AAD7587}" srcOrd="1" destOrd="0" presId="urn:microsoft.com/office/officeart/2005/8/layout/list1"/>
    <dgm:cxn modelId="{6CA76746-0CD2-4B99-9541-833D2D7E626B}" type="presOf" srcId="{6C8513F6-0D02-4E3B-B9A1-B996ACA1A3F4}" destId="{78DC5EF6-880E-4EA5-BF18-6134CDADBEA8}" srcOrd="0" destOrd="0" presId="urn:microsoft.com/office/officeart/2005/8/layout/list1"/>
    <dgm:cxn modelId="{6C2ADC67-F831-4C52-953A-DFC22A71C9A7}" type="presOf" srcId="{6C8513F6-0D02-4E3B-B9A1-B996ACA1A3F4}" destId="{A7A1A03B-1F22-4C49-A31F-C5E0661570D9}" srcOrd="1" destOrd="0" presId="urn:microsoft.com/office/officeart/2005/8/layout/list1"/>
    <dgm:cxn modelId="{90A0FD72-EF4C-4E4F-AF5A-5CD2FEB8415B}" type="presOf" srcId="{3EE903D6-0680-4637-A32C-7AD31F677463}" destId="{30FF4031-962A-4ED9-B0AA-DF6AB3122328}" srcOrd="1" destOrd="0" presId="urn:microsoft.com/office/officeart/2005/8/layout/list1"/>
    <dgm:cxn modelId="{E82BFB7A-A5FF-4F3D-A0B2-4740D2818232}" srcId="{86A77137-3AF4-44A6-B9E0-306F0656B3FA}" destId="{6C8513F6-0D02-4E3B-B9A1-B996ACA1A3F4}" srcOrd="1" destOrd="0" parTransId="{DEF36DBA-01F5-40E8-870C-44FF52A1C628}" sibTransId="{7FF6E1CA-76A0-44BB-B683-9904CE0318DF}"/>
    <dgm:cxn modelId="{F647E17D-3618-4E39-B310-251973A21EA8}" srcId="{86A77137-3AF4-44A6-B9E0-306F0656B3FA}" destId="{3EE903D6-0680-4637-A32C-7AD31F677463}" srcOrd="2" destOrd="0" parTransId="{77AE4E7B-F3F1-4BD1-803E-FD086497F7C1}" sibTransId="{017CF675-6A06-4BA5-9EDA-0E2BBCEF838A}"/>
    <dgm:cxn modelId="{4F9DAFC2-8439-43DF-8607-1AE6F3CE82F1}" srcId="{86A77137-3AF4-44A6-B9E0-306F0656B3FA}" destId="{FF114A65-4016-4A53-908F-0F7189A2608A}" srcOrd="3" destOrd="0" parTransId="{C690F2F6-7A97-470A-BCE4-ACDAC8CF068B}" sibTransId="{13700A47-1E7C-4471-9743-91545194D692}"/>
    <dgm:cxn modelId="{2DD97DC5-B646-4B4D-B0B8-4560C8C84F22}" type="presOf" srcId="{613B8E0A-025A-49B9-8C7B-6C7BF3FB9895}" destId="{69AA6492-9DB1-43FA-801B-DC865C8D0134}" srcOrd="0" destOrd="0" presId="urn:microsoft.com/office/officeart/2005/8/layout/list1"/>
    <dgm:cxn modelId="{79ECDECC-36FE-430C-BB61-2B631FEFDF83}" type="presOf" srcId="{F8709E48-E9BD-4A55-BB82-34BED6B64FC0}" destId="{C7378B7D-FE0A-4072-8F2E-38388CE15590}" srcOrd="0" destOrd="0" presId="urn:microsoft.com/office/officeart/2005/8/layout/list1"/>
    <dgm:cxn modelId="{8C5217CD-83C3-4C05-BFD0-10C697A1E40F}" type="presOf" srcId="{3EE903D6-0680-4637-A32C-7AD31F677463}" destId="{04A9CAD7-6E04-4C89-807B-E0E698DA5DB1}" srcOrd="0" destOrd="0" presId="urn:microsoft.com/office/officeart/2005/8/layout/list1"/>
    <dgm:cxn modelId="{162B4AD1-8E58-438F-BEF8-F07E310E5760}" srcId="{86A77137-3AF4-44A6-B9E0-306F0656B3FA}" destId="{8F77CF86-FD66-4D87-82CD-F3DE65737972}" srcOrd="4" destOrd="0" parTransId="{C1BCAE0E-F271-468B-B8C9-A3F9F71CEAF5}" sibTransId="{D37C0889-289F-4566-A244-924CAFC0994D}"/>
    <dgm:cxn modelId="{8AF887E5-205D-4C7A-B355-A6A295B67BF9}" srcId="{86A77137-3AF4-44A6-B9E0-306F0656B3FA}" destId="{F8709E48-E9BD-4A55-BB82-34BED6B64FC0}" srcOrd="5" destOrd="0" parTransId="{7BE092F8-C300-4654-B5FC-C3A4F91358C7}" sibTransId="{CDD1AF94-1F79-4E1D-B953-C97EA123F595}"/>
    <dgm:cxn modelId="{A50096EE-1493-4A68-928D-4D37C49D0871}" type="presOf" srcId="{FF114A65-4016-4A53-908F-0F7189A2608A}" destId="{5F36810D-2179-4613-A6B6-E0FFA36A0CD6}" srcOrd="0" destOrd="0" presId="urn:microsoft.com/office/officeart/2005/8/layout/list1"/>
    <dgm:cxn modelId="{2589ABF3-8EB2-49EC-A555-13C7509F0EB7}" type="presOf" srcId="{86A77137-3AF4-44A6-B9E0-306F0656B3FA}" destId="{46DCCC02-972D-4AA6-80EB-7600210C558D}" srcOrd="0" destOrd="0" presId="urn:microsoft.com/office/officeart/2005/8/layout/list1"/>
    <dgm:cxn modelId="{68F2C216-6DB0-406E-8EE6-11BFC7F2F92D}" type="presParOf" srcId="{46DCCC02-972D-4AA6-80EB-7600210C558D}" destId="{783CB62E-26E9-4EF9-A695-BC6B96A060EC}" srcOrd="0" destOrd="0" presId="urn:microsoft.com/office/officeart/2005/8/layout/list1"/>
    <dgm:cxn modelId="{27BD118B-0638-444D-9646-D67451FC534A}" type="presParOf" srcId="{783CB62E-26E9-4EF9-A695-BC6B96A060EC}" destId="{69AA6492-9DB1-43FA-801B-DC865C8D0134}" srcOrd="0" destOrd="0" presId="urn:microsoft.com/office/officeart/2005/8/layout/list1"/>
    <dgm:cxn modelId="{A5D5006F-AFBF-42F0-BB28-6E649C88D404}" type="presParOf" srcId="{783CB62E-26E9-4EF9-A695-BC6B96A060EC}" destId="{AB83C527-363B-4BE2-82A1-AF77DCD8CA8D}" srcOrd="1" destOrd="0" presId="urn:microsoft.com/office/officeart/2005/8/layout/list1"/>
    <dgm:cxn modelId="{9CB2A74B-4161-4008-9509-1A418FC3C184}" type="presParOf" srcId="{46DCCC02-972D-4AA6-80EB-7600210C558D}" destId="{E713F32A-6856-46ED-BEE8-D6F60F6B62BF}" srcOrd="1" destOrd="0" presId="urn:microsoft.com/office/officeart/2005/8/layout/list1"/>
    <dgm:cxn modelId="{B1711881-2F6A-49A8-8F4E-F345FB0C9F5D}" type="presParOf" srcId="{46DCCC02-972D-4AA6-80EB-7600210C558D}" destId="{271678CE-8028-4DE7-8AA8-98CA5D10874F}" srcOrd="2" destOrd="0" presId="urn:microsoft.com/office/officeart/2005/8/layout/list1"/>
    <dgm:cxn modelId="{AEB1B0D6-229D-4F9A-8425-91FB2E180A2F}" type="presParOf" srcId="{46DCCC02-972D-4AA6-80EB-7600210C558D}" destId="{05A2E105-FB96-4AC7-A960-84BF054F44BE}" srcOrd="3" destOrd="0" presId="urn:microsoft.com/office/officeart/2005/8/layout/list1"/>
    <dgm:cxn modelId="{6ABEB878-6704-4FB4-8EEA-A90E312C122A}" type="presParOf" srcId="{46DCCC02-972D-4AA6-80EB-7600210C558D}" destId="{FB64E503-3C45-4F39-B9D5-FE36D5E51915}" srcOrd="4" destOrd="0" presId="urn:microsoft.com/office/officeart/2005/8/layout/list1"/>
    <dgm:cxn modelId="{9DD1CCE5-FA0B-478E-8807-409FCFE86B07}" type="presParOf" srcId="{FB64E503-3C45-4F39-B9D5-FE36D5E51915}" destId="{78DC5EF6-880E-4EA5-BF18-6134CDADBEA8}" srcOrd="0" destOrd="0" presId="urn:microsoft.com/office/officeart/2005/8/layout/list1"/>
    <dgm:cxn modelId="{B616654D-037E-4727-B74B-BCF79A52EF1F}" type="presParOf" srcId="{FB64E503-3C45-4F39-B9D5-FE36D5E51915}" destId="{A7A1A03B-1F22-4C49-A31F-C5E0661570D9}" srcOrd="1" destOrd="0" presId="urn:microsoft.com/office/officeart/2005/8/layout/list1"/>
    <dgm:cxn modelId="{A921AD62-D074-4417-A54B-9C8075BBD6F0}" type="presParOf" srcId="{46DCCC02-972D-4AA6-80EB-7600210C558D}" destId="{3631D81A-D330-4D2E-97DF-2ED766727651}" srcOrd="5" destOrd="0" presId="urn:microsoft.com/office/officeart/2005/8/layout/list1"/>
    <dgm:cxn modelId="{0E7C1388-AF0D-4180-A3E0-4AECF8D0AB99}" type="presParOf" srcId="{46DCCC02-972D-4AA6-80EB-7600210C558D}" destId="{9C103677-C72E-444D-82C3-E7C95956AF55}" srcOrd="6" destOrd="0" presId="urn:microsoft.com/office/officeart/2005/8/layout/list1"/>
    <dgm:cxn modelId="{EF130435-878A-4162-A28A-AC00CD86A425}" type="presParOf" srcId="{46DCCC02-972D-4AA6-80EB-7600210C558D}" destId="{6BBA79AA-D5E5-483F-854C-E6D9785C04B1}" srcOrd="7" destOrd="0" presId="urn:microsoft.com/office/officeart/2005/8/layout/list1"/>
    <dgm:cxn modelId="{9CB2A34F-4BC3-43C4-8814-FF8EC27AFCE2}" type="presParOf" srcId="{46DCCC02-972D-4AA6-80EB-7600210C558D}" destId="{693B1C06-F09C-4745-A098-9D6DA4BBCDE9}" srcOrd="8" destOrd="0" presId="urn:microsoft.com/office/officeart/2005/8/layout/list1"/>
    <dgm:cxn modelId="{8DB37A21-C5E9-40B2-9187-4F8E6E9F5EE6}" type="presParOf" srcId="{693B1C06-F09C-4745-A098-9D6DA4BBCDE9}" destId="{04A9CAD7-6E04-4C89-807B-E0E698DA5DB1}" srcOrd="0" destOrd="0" presId="urn:microsoft.com/office/officeart/2005/8/layout/list1"/>
    <dgm:cxn modelId="{FEB3294E-83E3-4E03-A69B-04390804676F}" type="presParOf" srcId="{693B1C06-F09C-4745-A098-9D6DA4BBCDE9}" destId="{30FF4031-962A-4ED9-B0AA-DF6AB3122328}" srcOrd="1" destOrd="0" presId="urn:microsoft.com/office/officeart/2005/8/layout/list1"/>
    <dgm:cxn modelId="{082C5A9F-2744-468A-9890-CDDE09C76DC2}" type="presParOf" srcId="{46DCCC02-972D-4AA6-80EB-7600210C558D}" destId="{AF160B80-264E-4AF7-91AA-E3DCD321682C}" srcOrd="9" destOrd="0" presId="urn:microsoft.com/office/officeart/2005/8/layout/list1"/>
    <dgm:cxn modelId="{2AB445B1-2B53-4F68-BE0D-89CB0DA14081}" type="presParOf" srcId="{46DCCC02-972D-4AA6-80EB-7600210C558D}" destId="{06D83307-4A1D-4449-85A9-D8853465F19B}" srcOrd="10" destOrd="0" presId="urn:microsoft.com/office/officeart/2005/8/layout/list1"/>
    <dgm:cxn modelId="{6AB68775-8254-4249-B9A3-844D073B7F0F}" type="presParOf" srcId="{46DCCC02-972D-4AA6-80EB-7600210C558D}" destId="{55C44826-EBA6-4B32-894C-9309E43C5274}" srcOrd="11" destOrd="0" presId="urn:microsoft.com/office/officeart/2005/8/layout/list1"/>
    <dgm:cxn modelId="{FD63B9EC-349C-4311-8BDB-568A5109CFE0}" type="presParOf" srcId="{46DCCC02-972D-4AA6-80EB-7600210C558D}" destId="{6ECE0B0A-7B77-4006-BCBC-0A4DF85EBF30}" srcOrd="12" destOrd="0" presId="urn:microsoft.com/office/officeart/2005/8/layout/list1"/>
    <dgm:cxn modelId="{0274CC5B-B79B-4D50-9E79-B2030FB3787A}" type="presParOf" srcId="{6ECE0B0A-7B77-4006-BCBC-0A4DF85EBF30}" destId="{5F36810D-2179-4613-A6B6-E0FFA36A0CD6}" srcOrd="0" destOrd="0" presId="urn:microsoft.com/office/officeart/2005/8/layout/list1"/>
    <dgm:cxn modelId="{45487AA8-D144-4736-9022-2E0E543BCA4F}" type="presParOf" srcId="{6ECE0B0A-7B77-4006-BCBC-0A4DF85EBF30}" destId="{E89B4CE3-3736-4E48-99EC-EEFBF7A6F805}" srcOrd="1" destOrd="0" presId="urn:microsoft.com/office/officeart/2005/8/layout/list1"/>
    <dgm:cxn modelId="{34FFE708-4ADE-4390-894F-30C70125EB2C}" type="presParOf" srcId="{46DCCC02-972D-4AA6-80EB-7600210C558D}" destId="{EF27E134-0BC7-431D-B6A7-849B4B112C36}" srcOrd="13" destOrd="0" presId="urn:microsoft.com/office/officeart/2005/8/layout/list1"/>
    <dgm:cxn modelId="{3208F1F8-2BEF-425F-8AEC-268BDC07126E}" type="presParOf" srcId="{46DCCC02-972D-4AA6-80EB-7600210C558D}" destId="{68D9EBCC-BB87-4F31-BE3F-5376A67F3EDF}" srcOrd="14" destOrd="0" presId="urn:microsoft.com/office/officeart/2005/8/layout/list1"/>
    <dgm:cxn modelId="{1D0A6F8E-AE82-4CAB-9D6C-BBFC46EC3E0B}" type="presParOf" srcId="{46DCCC02-972D-4AA6-80EB-7600210C558D}" destId="{EF226AC2-C333-4BF0-9B12-47458D976EAA}" srcOrd="15" destOrd="0" presId="urn:microsoft.com/office/officeart/2005/8/layout/list1"/>
    <dgm:cxn modelId="{BB65723A-00E2-40D3-9CB7-661B422F3866}" type="presParOf" srcId="{46DCCC02-972D-4AA6-80EB-7600210C558D}" destId="{EBAEA010-6680-45D2-99B5-EA6F1CEBC364}" srcOrd="16" destOrd="0" presId="urn:microsoft.com/office/officeart/2005/8/layout/list1"/>
    <dgm:cxn modelId="{62F59A4C-D25C-4C85-ACC3-50520AACFDE4}" type="presParOf" srcId="{EBAEA010-6680-45D2-99B5-EA6F1CEBC364}" destId="{DD70607A-06A8-41EC-BF16-DE7936494038}" srcOrd="0" destOrd="0" presId="urn:microsoft.com/office/officeart/2005/8/layout/list1"/>
    <dgm:cxn modelId="{7ABAAB26-4848-4DE7-B877-3D8801037DDC}" type="presParOf" srcId="{EBAEA010-6680-45D2-99B5-EA6F1CEBC364}" destId="{1AE72EED-41C5-480E-AA16-BF44E2B1F4B6}" srcOrd="1" destOrd="0" presId="urn:microsoft.com/office/officeart/2005/8/layout/list1"/>
    <dgm:cxn modelId="{1D9197F6-0B31-4478-B374-46204EDFBED5}" type="presParOf" srcId="{46DCCC02-972D-4AA6-80EB-7600210C558D}" destId="{1D93DC52-C5B4-4E15-A6D6-F1CB0AC9D573}" srcOrd="17" destOrd="0" presId="urn:microsoft.com/office/officeart/2005/8/layout/list1"/>
    <dgm:cxn modelId="{5AA777E6-9877-449A-B477-2B0616F81C4A}" type="presParOf" srcId="{46DCCC02-972D-4AA6-80EB-7600210C558D}" destId="{1BCD057A-4787-41D7-9BD1-9DAC33BDFC22}" srcOrd="18" destOrd="0" presId="urn:microsoft.com/office/officeart/2005/8/layout/list1"/>
    <dgm:cxn modelId="{E27C64BF-258B-4981-A714-22F4AA5E9763}" type="presParOf" srcId="{46DCCC02-972D-4AA6-80EB-7600210C558D}" destId="{F05EB10C-645F-41B3-8625-DD735AE74D77}" srcOrd="19" destOrd="0" presId="urn:microsoft.com/office/officeart/2005/8/layout/list1"/>
    <dgm:cxn modelId="{DE4369F5-CE3E-46FD-96DD-664C14811FA6}" type="presParOf" srcId="{46DCCC02-972D-4AA6-80EB-7600210C558D}" destId="{9DF82136-89FC-441C-AE02-44DFA521486A}" srcOrd="20" destOrd="0" presId="urn:microsoft.com/office/officeart/2005/8/layout/list1"/>
    <dgm:cxn modelId="{C63EE7F2-39D4-42DE-BD75-699CD46FF8BC}" type="presParOf" srcId="{9DF82136-89FC-441C-AE02-44DFA521486A}" destId="{C7378B7D-FE0A-4072-8F2E-38388CE15590}" srcOrd="0" destOrd="0" presId="urn:microsoft.com/office/officeart/2005/8/layout/list1"/>
    <dgm:cxn modelId="{2AA37312-D5F3-4810-9FD1-3A4735B56CE3}" type="presParOf" srcId="{9DF82136-89FC-441C-AE02-44DFA521486A}" destId="{9C4E9D19-E7A2-4B1C-B8EC-C9146AAD7587}" srcOrd="1" destOrd="0" presId="urn:microsoft.com/office/officeart/2005/8/layout/list1"/>
    <dgm:cxn modelId="{AEE0276C-DBA5-4590-AC4C-39E9F7640362}" type="presParOf" srcId="{46DCCC02-972D-4AA6-80EB-7600210C558D}" destId="{F9FA6093-22BE-4F1C-871B-F9C5009D2D5B}" srcOrd="21" destOrd="0" presId="urn:microsoft.com/office/officeart/2005/8/layout/list1"/>
    <dgm:cxn modelId="{8C1301C2-1E34-4857-A24B-972380C82AF3}" type="presParOf" srcId="{46DCCC02-972D-4AA6-80EB-7600210C558D}" destId="{A7EE54BA-5153-4A5A-AB8B-06D46D68F9CF}" srcOrd="2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ABAD1B-1686-4B2A-8A2F-B3D992B235C0}" type="doc">
      <dgm:prSet loTypeId="urn:microsoft.com/office/officeart/2011/layout/ConvergingText" loCatId="officeonline" qsTypeId="urn:microsoft.com/office/officeart/2005/8/quickstyle/simple1" qsCatId="simple" csTypeId="urn:microsoft.com/office/officeart/2005/8/colors/colorful1" csCatId="colorful" phldr="1"/>
      <dgm:spPr/>
      <dgm:t>
        <a:bodyPr/>
        <a:lstStyle/>
        <a:p>
          <a:endParaRPr lang="en-IN"/>
        </a:p>
      </dgm:t>
    </dgm:pt>
    <dgm:pt modelId="{8A00C7B2-021F-4FAF-9230-D0B0D6805C7F}">
      <dgm:prSet phldrT="[Text]"/>
      <dgm:spPr/>
      <dgm:t>
        <a:bodyPr/>
        <a:lstStyle/>
        <a:p>
          <a:r>
            <a:rPr lang="en-IN" dirty="0"/>
            <a:t>Types of Brands</a:t>
          </a:r>
        </a:p>
      </dgm:t>
    </dgm:pt>
    <dgm:pt modelId="{6BA476E8-0673-448C-846B-F75D53E1208E}" type="parTrans" cxnId="{3A113A7E-9C04-4105-B1C8-BC27415982DD}">
      <dgm:prSet/>
      <dgm:spPr/>
      <dgm:t>
        <a:bodyPr/>
        <a:lstStyle/>
        <a:p>
          <a:endParaRPr lang="en-IN"/>
        </a:p>
      </dgm:t>
    </dgm:pt>
    <dgm:pt modelId="{FD5C2109-FFAD-4D88-B96C-E10FF4A63F30}" type="sibTrans" cxnId="{3A113A7E-9C04-4105-B1C8-BC27415982DD}">
      <dgm:prSet/>
      <dgm:spPr/>
      <dgm:t>
        <a:bodyPr/>
        <a:lstStyle/>
        <a:p>
          <a:endParaRPr lang="en-IN"/>
        </a:p>
      </dgm:t>
    </dgm:pt>
    <dgm:pt modelId="{9C8209DD-E6F4-4C45-8428-368660493CB1}">
      <dgm:prSet phldrT="[Text]"/>
      <dgm:spPr/>
      <dgm:t>
        <a:bodyPr/>
        <a:lstStyle/>
        <a:p>
          <a:r>
            <a:rPr lang="en-IN" dirty="0"/>
            <a:t>Product brands</a:t>
          </a:r>
        </a:p>
      </dgm:t>
    </dgm:pt>
    <dgm:pt modelId="{942AE1A0-FC81-49DE-9465-F41E844F8C5F}" type="parTrans" cxnId="{D8BCE3DF-F4F2-42EA-8C43-F6E051697C97}">
      <dgm:prSet/>
      <dgm:spPr/>
      <dgm:t>
        <a:bodyPr/>
        <a:lstStyle/>
        <a:p>
          <a:endParaRPr lang="en-IN"/>
        </a:p>
      </dgm:t>
    </dgm:pt>
    <dgm:pt modelId="{D5BF2C98-6BB1-4278-A5B1-E46832881F4A}" type="sibTrans" cxnId="{D8BCE3DF-F4F2-42EA-8C43-F6E051697C97}">
      <dgm:prSet/>
      <dgm:spPr/>
      <dgm:t>
        <a:bodyPr/>
        <a:lstStyle/>
        <a:p>
          <a:endParaRPr lang="en-IN"/>
        </a:p>
      </dgm:t>
    </dgm:pt>
    <dgm:pt modelId="{5BC47573-B1CF-401F-81A1-F4A3DAB509F0}">
      <dgm:prSet phldrT="[Text]"/>
      <dgm:spPr/>
      <dgm:t>
        <a:bodyPr/>
        <a:lstStyle/>
        <a:p>
          <a:r>
            <a:rPr lang="en-IN" dirty="0"/>
            <a:t>Service brands</a:t>
          </a:r>
        </a:p>
      </dgm:t>
    </dgm:pt>
    <dgm:pt modelId="{6C46ACB1-3763-4C8E-A742-920CBE5C994A}" type="parTrans" cxnId="{68372C09-36E6-498A-AED4-FB62CD76CCF1}">
      <dgm:prSet/>
      <dgm:spPr/>
      <dgm:t>
        <a:bodyPr/>
        <a:lstStyle/>
        <a:p>
          <a:endParaRPr lang="en-IN"/>
        </a:p>
      </dgm:t>
    </dgm:pt>
    <dgm:pt modelId="{DD44453B-06C3-4FDE-9260-7DD8D3426845}" type="sibTrans" cxnId="{68372C09-36E6-498A-AED4-FB62CD76CCF1}">
      <dgm:prSet/>
      <dgm:spPr/>
      <dgm:t>
        <a:bodyPr/>
        <a:lstStyle/>
        <a:p>
          <a:endParaRPr lang="en-IN"/>
        </a:p>
      </dgm:t>
    </dgm:pt>
    <dgm:pt modelId="{0B6F4AC1-C84A-4642-9BCC-51857BC3B284}">
      <dgm:prSet phldrT="[Text]"/>
      <dgm:spPr/>
      <dgm:t>
        <a:bodyPr/>
        <a:lstStyle/>
        <a:p>
          <a:r>
            <a:rPr lang="en-IN" dirty="0"/>
            <a:t>Business brands</a:t>
          </a:r>
        </a:p>
      </dgm:t>
    </dgm:pt>
    <dgm:pt modelId="{C5CB1B92-4C2F-4251-9E2B-B89D514FE1ED}" type="parTrans" cxnId="{641D5FA8-5569-4E91-B533-E49AF2F73DEA}">
      <dgm:prSet/>
      <dgm:spPr/>
      <dgm:t>
        <a:bodyPr/>
        <a:lstStyle/>
        <a:p>
          <a:endParaRPr lang="en-IN"/>
        </a:p>
      </dgm:t>
    </dgm:pt>
    <dgm:pt modelId="{914FBED2-60D5-44FD-882F-FF5278342616}" type="sibTrans" cxnId="{641D5FA8-5569-4E91-B533-E49AF2F73DEA}">
      <dgm:prSet/>
      <dgm:spPr/>
      <dgm:t>
        <a:bodyPr/>
        <a:lstStyle/>
        <a:p>
          <a:endParaRPr lang="en-IN"/>
        </a:p>
      </dgm:t>
    </dgm:pt>
    <dgm:pt modelId="{C84B4ABA-06BE-4B9A-865C-1B67CA9B5A32}">
      <dgm:prSet phldrT="[Text]"/>
      <dgm:spPr/>
      <dgm:t>
        <a:bodyPr/>
        <a:lstStyle/>
        <a:p>
          <a:r>
            <a:rPr lang="en-IN" dirty="0"/>
            <a:t>Personal brands</a:t>
          </a:r>
        </a:p>
      </dgm:t>
    </dgm:pt>
    <dgm:pt modelId="{9AFD532E-3F74-499D-B932-8A9BB3DD410C}" type="parTrans" cxnId="{6A2FF712-678A-4D36-81AA-206D0D6E1E64}">
      <dgm:prSet/>
      <dgm:spPr/>
      <dgm:t>
        <a:bodyPr/>
        <a:lstStyle/>
        <a:p>
          <a:endParaRPr lang="en-IN"/>
        </a:p>
      </dgm:t>
    </dgm:pt>
    <dgm:pt modelId="{0F4168CD-D2E7-4D88-B6FD-E3FC6157FE63}" type="sibTrans" cxnId="{6A2FF712-678A-4D36-81AA-206D0D6E1E64}">
      <dgm:prSet/>
      <dgm:spPr/>
      <dgm:t>
        <a:bodyPr/>
        <a:lstStyle/>
        <a:p>
          <a:endParaRPr lang="en-IN"/>
        </a:p>
      </dgm:t>
    </dgm:pt>
    <dgm:pt modelId="{0306D264-3B55-4384-8618-903587A6457D}">
      <dgm:prSet phldrT="[Text]"/>
      <dgm:spPr/>
      <dgm:t>
        <a:bodyPr/>
        <a:lstStyle/>
        <a:p>
          <a:r>
            <a:rPr lang="en-IN" dirty="0"/>
            <a:t>Personality brands</a:t>
          </a:r>
        </a:p>
      </dgm:t>
    </dgm:pt>
    <dgm:pt modelId="{E50B7A5D-8728-4BF8-A3FE-F40A6A0B4FC4}" type="parTrans" cxnId="{BB2D2CA0-A884-4FB9-B6B0-4C54FCAABE90}">
      <dgm:prSet/>
      <dgm:spPr/>
      <dgm:t>
        <a:bodyPr/>
        <a:lstStyle/>
        <a:p>
          <a:endParaRPr lang="en-IN"/>
        </a:p>
      </dgm:t>
    </dgm:pt>
    <dgm:pt modelId="{C862D267-42F3-43C9-9701-BE212D18D7D9}" type="sibTrans" cxnId="{BB2D2CA0-A884-4FB9-B6B0-4C54FCAABE90}">
      <dgm:prSet/>
      <dgm:spPr/>
      <dgm:t>
        <a:bodyPr/>
        <a:lstStyle/>
        <a:p>
          <a:endParaRPr lang="en-IN"/>
        </a:p>
      </dgm:t>
    </dgm:pt>
    <dgm:pt modelId="{F7256214-F217-4C2C-8346-88281A2A6AD3}" type="pres">
      <dgm:prSet presAssocID="{5DABAD1B-1686-4B2A-8A2F-B3D992B235C0}" presName="Name0" presStyleCnt="0">
        <dgm:presLayoutVars>
          <dgm:chMax/>
          <dgm:chPref val="1"/>
          <dgm:dir/>
          <dgm:animOne val="branch"/>
          <dgm:animLvl val="lvl"/>
          <dgm:resizeHandles/>
        </dgm:presLayoutVars>
      </dgm:prSet>
      <dgm:spPr/>
    </dgm:pt>
    <dgm:pt modelId="{1C99A086-8D0F-4582-BF85-30180F783DF1}" type="pres">
      <dgm:prSet presAssocID="{8A00C7B2-021F-4FAF-9230-D0B0D6805C7F}" presName="composite" presStyleCnt="0"/>
      <dgm:spPr/>
    </dgm:pt>
    <dgm:pt modelId="{15ECB799-A461-45D0-800F-63E89FF47598}" type="pres">
      <dgm:prSet presAssocID="{8A00C7B2-021F-4FAF-9230-D0B0D6805C7F}" presName="ParentAccent1" presStyleLbl="alignNode1" presStyleIdx="0" presStyleCnt="51"/>
      <dgm:spPr/>
    </dgm:pt>
    <dgm:pt modelId="{FC103D20-D610-4A06-AED0-89DFE53920D5}" type="pres">
      <dgm:prSet presAssocID="{8A00C7B2-021F-4FAF-9230-D0B0D6805C7F}" presName="ParentAccent2" presStyleLbl="alignNode1" presStyleIdx="1" presStyleCnt="51"/>
      <dgm:spPr/>
    </dgm:pt>
    <dgm:pt modelId="{E24BA8BE-CD78-4EBE-9ABA-32A144D2EC61}" type="pres">
      <dgm:prSet presAssocID="{8A00C7B2-021F-4FAF-9230-D0B0D6805C7F}" presName="ParentAccent3" presStyleLbl="alignNode1" presStyleIdx="2" presStyleCnt="51"/>
      <dgm:spPr/>
    </dgm:pt>
    <dgm:pt modelId="{9C569B4A-E7C0-4CE5-91C3-E15F6D27576D}" type="pres">
      <dgm:prSet presAssocID="{8A00C7B2-021F-4FAF-9230-D0B0D6805C7F}" presName="ParentAccent4" presStyleLbl="alignNode1" presStyleIdx="3" presStyleCnt="51"/>
      <dgm:spPr/>
    </dgm:pt>
    <dgm:pt modelId="{351B56E4-9375-440B-8EBD-7D959C067209}" type="pres">
      <dgm:prSet presAssocID="{8A00C7B2-021F-4FAF-9230-D0B0D6805C7F}" presName="ParentAccent5" presStyleLbl="alignNode1" presStyleIdx="4" presStyleCnt="51"/>
      <dgm:spPr/>
    </dgm:pt>
    <dgm:pt modelId="{D962A9E6-09FD-46FC-A54C-8B2D64DA60D1}" type="pres">
      <dgm:prSet presAssocID="{8A00C7B2-021F-4FAF-9230-D0B0D6805C7F}" presName="ParentAccent6" presStyleLbl="alignNode1" presStyleIdx="5" presStyleCnt="51"/>
      <dgm:spPr/>
    </dgm:pt>
    <dgm:pt modelId="{2821BB29-9A1B-4B08-93F7-C431E6C45AFA}" type="pres">
      <dgm:prSet presAssocID="{8A00C7B2-021F-4FAF-9230-D0B0D6805C7F}" presName="ParentAccent7" presStyleLbl="alignNode1" presStyleIdx="6" presStyleCnt="51"/>
      <dgm:spPr/>
    </dgm:pt>
    <dgm:pt modelId="{45779FC7-C27E-408C-BCC6-9791BE242C11}" type="pres">
      <dgm:prSet presAssocID="{8A00C7B2-021F-4FAF-9230-D0B0D6805C7F}" presName="ParentAccent8" presStyleLbl="alignNode1" presStyleIdx="7" presStyleCnt="51"/>
      <dgm:spPr/>
    </dgm:pt>
    <dgm:pt modelId="{08609DAF-E698-4247-982D-90545B345879}" type="pres">
      <dgm:prSet presAssocID="{8A00C7B2-021F-4FAF-9230-D0B0D6805C7F}" presName="ParentAccent9" presStyleLbl="alignNode1" presStyleIdx="8" presStyleCnt="51"/>
      <dgm:spPr/>
    </dgm:pt>
    <dgm:pt modelId="{DE58D735-284C-4ECC-A9E9-279C44E7E3D0}" type="pres">
      <dgm:prSet presAssocID="{8A00C7B2-021F-4FAF-9230-D0B0D6805C7F}" presName="ParentAccent10" presStyleLbl="alignNode1" presStyleIdx="9" presStyleCnt="51"/>
      <dgm:spPr/>
    </dgm:pt>
    <dgm:pt modelId="{62998DD0-375C-4CC3-9078-B12F7B27E5B2}" type="pres">
      <dgm:prSet presAssocID="{8A00C7B2-021F-4FAF-9230-D0B0D6805C7F}" presName="Parent" presStyleLbl="alignNode1" presStyleIdx="10" presStyleCnt="51">
        <dgm:presLayoutVars>
          <dgm:chMax val="5"/>
          <dgm:chPref val="3"/>
          <dgm:bulletEnabled val="1"/>
        </dgm:presLayoutVars>
      </dgm:prSet>
      <dgm:spPr/>
    </dgm:pt>
    <dgm:pt modelId="{C9EFDE85-2386-4FB9-8227-D944914D50AB}" type="pres">
      <dgm:prSet presAssocID="{9C8209DD-E6F4-4C45-8428-368660493CB1}" presName="Child1Accent1" presStyleLbl="alignNode1" presStyleIdx="11" presStyleCnt="51"/>
      <dgm:spPr/>
    </dgm:pt>
    <dgm:pt modelId="{8CE89254-3E24-4CF3-9E34-B08B46A73DB8}" type="pres">
      <dgm:prSet presAssocID="{9C8209DD-E6F4-4C45-8428-368660493CB1}" presName="Child1Accent2" presStyleLbl="alignNode1" presStyleIdx="12" presStyleCnt="51"/>
      <dgm:spPr/>
    </dgm:pt>
    <dgm:pt modelId="{63A65806-6140-4463-A560-53745DBCFEB4}" type="pres">
      <dgm:prSet presAssocID="{9C8209DD-E6F4-4C45-8428-368660493CB1}" presName="Child1Accent3" presStyleLbl="alignNode1" presStyleIdx="13" presStyleCnt="51"/>
      <dgm:spPr/>
    </dgm:pt>
    <dgm:pt modelId="{88642366-5098-492D-B78F-E32CEA823860}" type="pres">
      <dgm:prSet presAssocID="{9C8209DD-E6F4-4C45-8428-368660493CB1}" presName="Child1Accent4" presStyleLbl="alignNode1" presStyleIdx="14" presStyleCnt="51"/>
      <dgm:spPr/>
    </dgm:pt>
    <dgm:pt modelId="{97A5A082-565A-4D77-A98C-4D29787C3E2D}" type="pres">
      <dgm:prSet presAssocID="{9C8209DD-E6F4-4C45-8428-368660493CB1}" presName="Child1Accent5" presStyleLbl="alignNode1" presStyleIdx="15" presStyleCnt="51"/>
      <dgm:spPr/>
    </dgm:pt>
    <dgm:pt modelId="{F3FA2533-4520-422F-8AEF-74D8B579F655}" type="pres">
      <dgm:prSet presAssocID="{9C8209DD-E6F4-4C45-8428-368660493CB1}" presName="Child1Accent6" presStyleLbl="alignNode1" presStyleIdx="16" presStyleCnt="51"/>
      <dgm:spPr/>
    </dgm:pt>
    <dgm:pt modelId="{87927A94-7A27-4AEF-879E-32A383B87041}" type="pres">
      <dgm:prSet presAssocID="{9C8209DD-E6F4-4C45-8428-368660493CB1}" presName="Child1Accent7" presStyleLbl="alignNode1" presStyleIdx="17" presStyleCnt="51"/>
      <dgm:spPr/>
    </dgm:pt>
    <dgm:pt modelId="{ED0CAB42-3FBF-442E-B368-A6124A9A09A4}" type="pres">
      <dgm:prSet presAssocID="{9C8209DD-E6F4-4C45-8428-368660493CB1}" presName="Child1Accent8" presStyleLbl="alignNode1" presStyleIdx="18" presStyleCnt="51"/>
      <dgm:spPr/>
    </dgm:pt>
    <dgm:pt modelId="{250A7698-42D5-4C3E-BD91-B13E4F8B557D}" type="pres">
      <dgm:prSet presAssocID="{9C8209DD-E6F4-4C45-8428-368660493CB1}" presName="Child1Accent9" presStyleLbl="alignNode1" presStyleIdx="19" presStyleCnt="51"/>
      <dgm:spPr/>
    </dgm:pt>
    <dgm:pt modelId="{BD7D07C3-86B3-4574-9B73-72BAD6B98AFD}" type="pres">
      <dgm:prSet presAssocID="{9C8209DD-E6F4-4C45-8428-368660493CB1}" presName="Child1" presStyleLbl="revTx" presStyleIdx="0" presStyleCnt="5">
        <dgm:presLayoutVars>
          <dgm:chMax/>
          <dgm:chPref val="0"/>
          <dgm:bulletEnabled val="1"/>
        </dgm:presLayoutVars>
      </dgm:prSet>
      <dgm:spPr/>
    </dgm:pt>
    <dgm:pt modelId="{BC017519-00B2-4DAC-A53C-20EA87B3A7FC}" type="pres">
      <dgm:prSet presAssocID="{5BC47573-B1CF-401F-81A1-F4A3DAB509F0}" presName="Child2Accent1" presStyleLbl="alignNode1" presStyleIdx="20" presStyleCnt="51"/>
      <dgm:spPr/>
    </dgm:pt>
    <dgm:pt modelId="{C67B9528-2892-4E63-A010-B8D9A6EBC699}" type="pres">
      <dgm:prSet presAssocID="{5BC47573-B1CF-401F-81A1-F4A3DAB509F0}" presName="Child2Accent2" presStyleLbl="alignNode1" presStyleIdx="21" presStyleCnt="51"/>
      <dgm:spPr/>
    </dgm:pt>
    <dgm:pt modelId="{B311C8AB-E476-423F-AA4F-B96CBEAD1C1A}" type="pres">
      <dgm:prSet presAssocID="{5BC47573-B1CF-401F-81A1-F4A3DAB509F0}" presName="Child2Accent3" presStyleLbl="alignNode1" presStyleIdx="22" presStyleCnt="51"/>
      <dgm:spPr/>
    </dgm:pt>
    <dgm:pt modelId="{47834F4D-F959-41CB-B88E-88CC6C9BDA4C}" type="pres">
      <dgm:prSet presAssocID="{5BC47573-B1CF-401F-81A1-F4A3DAB509F0}" presName="Child2Accent4" presStyleLbl="alignNode1" presStyleIdx="23" presStyleCnt="51"/>
      <dgm:spPr/>
    </dgm:pt>
    <dgm:pt modelId="{18ACB7AC-9BBD-4914-A5DA-EE1899152FF4}" type="pres">
      <dgm:prSet presAssocID="{5BC47573-B1CF-401F-81A1-F4A3DAB509F0}" presName="Child2Accent5" presStyleLbl="alignNode1" presStyleIdx="24" presStyleCnt="51"/>
      <dgm:spPr/>
    </dgm:pt>
    <dgm:pt modelId="{5327FB6A-06C1-4B95-8E38-8E4F1EC85368}" type="pres">
      <dgm:prSet presAssocID="{5BC47573-B1CF-401F-81A1-F4A3DAB509F0}" presName="Child2Accent6" presStyleLbl="alignNode1" presStyleIdx="25" presStyleCnt="51"/>
      <dgm:spPr/>
    </dgm:pt>
    <dgm:pt modelId="{48057E25-0068-4FB9-8655-FDA982D902F0}" type="pres">
      <dgm:prSet presAssocID="{5BC47573-B1CF-401F-81A1-F4A3DAB509F0}" presName="Child2Accent7" presStyleLbl="alignNode1" presStyleIdx="26" presStyleCnt="51"/>
      <dgm:spPr/>
    </dgm:pt>
    <dgm:pt modelId="{24D70CD1-6C5C-46F6-93B7-E8A9E8259662}" type="pres">
      <dgm:prSet presAssocID="{5BC47573-B1CF-401F-81A1-F4A3DAB509F0}" presName="Child2" presStyleLbl="revTx" presStyleIdx="1" presStyleCnt="5">
        <dgm:presLayoutVars>
          <dgm:chMax/>
          <dgm:chPref val="0"/>
          <dgm:bulletEnabled val="1"/>
        </dgm:presLayoutVars>
      </dgm:prSet>
      <dgm:spPr/>
    </dgm:pt>
    <dgm:pt modelId="{29B6E58D-6183-43E4-BC3D-DD40FD0E28EF}" type="pres">
      <dgm:prSet presAssocID="{0B6F4AC1-C84A-4642-9BCC-51857BC3B284}" presName="Child3Accent1" presStyleLbl="alignNode1" presStyleIdx="27" presStyleCnt="51"/>
      <dgm:spPr/>
    </dgm:pt>
    <dgm:pt modelId="{4DC9D74A-7FA0-4425-8BEB-66C2D0084397}" type="pres">
      <dgm:prSet presAssocID="{0B6F4AC1-C84A-4642-9BCC-51857BC3B284}" presName="Child3Accent2" presStyleLbl="alignNode1" presStyleIdx="28" presStyleCnt="51"/>
      <dgm:spPr/>
    </dgm:pt>
    <dgm:pt modelId="{F6ADD717-D110-4169-B6F9-47260D9FC129}" type="pres">
      <dgm:prSet presAssocID="{0B6F4AC1-C84A-4642-9BCC-51857BC3B284}" presName="Child3Accent3" presStyleLbl="alignNode1" presStyleIdx="29" presStyleCnt="51"/>
      <dgm:spPr/>
    </dgm:pt>
    <dgm:pt modelId="{4EC70AB2-8C3D-4DE8-A828-BEAC2B429B69}" type="pres">
      <dgm:prSet presAssocID="{0B6F4AC1-C84A-4642-9BCC-51857BC3B284}" presName="Child3Accent4" presStyleLbl="alignNode1" presStyleIdx="30" presStyleCnt="51"/>
      <dgm:spPr/>
    </dgm:pt>
    <dgm:pt modelId="{95B4FA0C-44DD-4257-BDD8-D7029653E1A2}" type="pres">
      <dgm:prSet presAssocID="{0B6F4AC1-C84A-4642-9BCC-51857BC3B284}" presName="Child3Accent5" presStyleLbl="alignNode1" presStyleIdx="31" presStyleCnt="51"/>
      <dgm:spPr/>
    </dgm:pt>
    <dgm:pt modelId="{ABC06BFC-3915-4FA1-8D5F-2D95F9D0CF71}" type="pres">
      <dgm:prSet presAssocID="{0B6F4AC1-C84A-4642-9BCC-51857BC3B284}" presName="Child3Accent6" presStyleLbl="alignNode1" presStyleIdx="32" presStyleCnt="51"/>
      <dgm:spPr/>
    </dgm:pt>
    <dgm:pt modelId="{1B70D522-945A-4669-87BD-BEE6F09DE0F3}" type="pres">
      <dgm:prSet presAssocID="{0B6F4AC1-C84A-4642-9BCC-51857BC3B284}" presName="Child3Accent7" presStyleLbl="alignNode1" presStyleIdx="33" presStyleCnt="51"/>
      <dgm:spPr/>
    </dgm:pt>
    <dgm:pt modelId="{821A4DC9-C331-43CC-9A86-3CD5BF14EF01}" type="pres">
      <dgm:prSet presAssocID="{0B6F4AC1-C84A-4642-9BCC-51857BC3B284}" presName="Child3" presStyleLbl="revTx" presStyleIdx="2" presStyleCnt="5">
        <dgm:presLayoutVars>
          <dgm:chMax/>
          <dgm:chPref val="0"/>
          <dgm:bulletEnabled val="1"/>
        </dgm:presLayoutVars>
      </dgm:prSet>
      <dgm:spPr/>
    </dgm:pt>
    <dgm:pt modelId="{430CB6FF-A9A9-4F02-8D26-42F98D653B1E}" type="pres">
      <dgm:prSet presAssocID="{C84B4ABA-06BE-4B9A-865C-1B67CA9B5A32}" presName="Child4Accent1" presStyleLbl="alignNode1" presStyleIdx="34" presStyleCnt="51"/>
      <dgm:spPr/>
    </dgm:pt>
    <dgm:pt modelId="{1AE50758-8F1B-472D-B4E9-1152A3250352}" type="pres">
      <dgm:prSet presAssocID="{C84B4ABA-06BE-4B9A-865C-1B67CA9B5A32}" presName="Child4Accent2" presStyleLbl="alignNode1" presStyleIdx="35" presStyleCnt="51"/>
      <dgm:spPr/>
    </dgm:pt>
    <dgm:pt modelId="{CDA58527-0EF5-4F3B-BC7E-2ADADF3FAAE0}" type="pres">
      <dgm:prSet presAssocID="{C84B4ABA-06BE-4B9A-865C-1B67CA9B5A32}" presName="Child4Accent3" presStyleLbl="alignNode1" presStyleIdx="36" presStyleCnt="51"/>
      <dgm:spPr/>
    </dgm:pt>
    <dgm:pt modelId="{1DA3ACC4-83E9-4841-A1F4-4C45E10C68C1}" type="pres">
      <dgm:prSet presAssocID="{C84B4ABA-06BE-4B9A-865C-1B67CA9B5A32}" presName="Child4Accent4" presStyleLbl="alignNode1" presStyleIdx="37" presStyleCnt="51"/>
      <dgm:spPr/>
    </dgm:pt>
    <dgm:pt modelId="{75F33715-C184-4599-A2DA-065514DEC902}" type="pres">
      <dgm:prSet presAssocID="{C84B4ABA-06BE-4B9A-865C-1B67CA9B5A32}" presName="Child4Accent5" presStyleLbl="alignNode1" presStyleIdx="38" presStyleCnt="51"/>
      <dgm:spPr/>
    </dgm:pt>
    <dgm:pt modelId="{0D91BB94-E6C2-4DC9-AEA1-B85C9793300F}" type="pres">
      <dgm:prSet presAssocID="{C84B4ABA-06BE-4B9A-865C-1B67CA9B5A32}" presName="Child4Accent6" presStyleLbl="alignNode1" presStyleIdx="39" presStyleCnt="51"/>
      <dgm:spPr/>
    </dgm:pt>
    <dgm:pt modelId="{D7EFD9F0-0D19-4A50-B2AD-F27890607CED}" type="pres">
      <dgm:prSet presAssocID="{C84B4ABA-06BE-4B9A-865C-1B67CA9B5A32}" presName="Child4Accent7" presStyleLbl="alignNode1" presStyleIdx="40" presStyleCnt="51"/>
      <dgm:spPr/>
    </dgm:pt>
    <dgm:pt modelId="{74D3800D-6EAB-4F3B-ACC9-1741D4BC74A4}" type="pres">
      <dgm:prSet presAssocID="{C84B4ABA-06BE-4B9A-865C-1B67CA9B5A32}" presName="Child4Accent8" presStyleLbl="alignNode1" presStyleIdx="41" presStyleCnt="51"/>
      <dgm:spPr/>
    </dgm:pt>
    <dgm:pt modelId="{9BF49A17-9F68-4694-A4D0-FCC38BBF609A}" type="pres">
      <dgm:prSet presAssocID="{C84B4ABA-06BE-4B9A-865C-1B67CA9B5A32}" presName="Child4" presStyleLbl="revTx" presStyleIdx="3" presStyleCnt="5">
        <dgm:presLayoutVars>
          <dgm:chMax/>
          <dgm:chPref val="0"/>
          <dgm:bulletEnabled val="1"/>
        </dgm:presLayoutVars>
      </dgm:prSet>
      <dgm:spPr/>
    </dgm:pt>
    <dgm:pt modelId="{A8CB9460-7074-426B-BCEB-A30F56C15436}" type="pres">
      <dgm:prSet presAssocID="{0306D264-3B55-4384-8618-903587A6457D}" presName="Child5Accent1" presStyleLbl="alignNode1" presStyleIdx="42" presStyleCnt="51"/>
      <dgm:spPr/>
    </dgm:pt>
    <dgm:pt modelId="{06921918-F109-4BED-BA08-B4B0CF845088}" type="pres">
      <dgm:prSet presAssocID="{0306D264-3B55-4384-8618-903587A6457D}" presName="Child5Accent2" presStyleLbl="alignNode1" presStyleIdx="43" presStyleCnt="51"/>
      <dgm:spPr/>
    </dgm:pt>
    <dgm:pt modelId="{05EFA1AE-E1A9-4474-872F-387F0A94E924}" type="pres">
      <dgm:prSet presAssocID="{0306D264-3B55-4384-8618-903587A6457D}" presName="Child5Accent3" presStyleLbl="alignNode1" presStyleIdx="44" presStyleCnt="51"/>
      <dgm:spPr/>
    </dgm:pt>
    <dgm:pt modelId="{CD0BEB3B-C317-4B44-BA37-5747DE0C34D2}" type="pres">
      <dgm:prSet presAssocID="{0306D264-3B55-4384-8618-903587A6457D}" presName="Child5Accent4" presStyleLbl="alignNode1" presStyleIdx="45" presStyleCnt="51"/>
      <dgm:spPr/>
    </dgm:pt>
    <dgm:pt modelId="{FDDADAC1-FBD8-4C51-9718-E1FD61D7C269}" type="pres">
      <dgm:prSet presAssocID="{0306D264-3B55-4384-8618-903587A6457D}" presName="Child5Accent5" presStyleLbl="alignNode1" presStyleIdx="46" presStyleCnt="51"/>
      <dgm:spPr/>
    </dgm:pt>
    <dgm:pt modelId="{4ACED57A-246F-4D58-B2A7-7108CBD9E90F}" type="pres">
      <dgm:prSet presAssocID="{0306D264-3B55-4384-8618-903587A6457D}" presName="Child5Accent6" presStyleLbl="alignNode1" presStyleIdx="47" presStyleCnt="51"/>
      <dgm:spPr/>
    </dgm:pt>
    <dgm:pt modelId="{7D2EFE5A-8122-4DCA-9C02-4F75DE842016}" type="pres">
      <dgm:prSet presAssocID="{0306D264-3B55-4384-8618-903587A6457D}" presName="Child5Accent7" presStyleLbl="alignNode1" presStyleIdx="48" presStyleCnt="51"/>
      <dgm:spPr/>
    </dgm:pt>
    <dgm:pt modelId="{88F66EE6-887D-418C-8426-9158B09419BE}" type="pres">
      <dgm:prSet presAssocID="{0306D264-3B55-4384-8618-903587A6457D}" presName="Child5Accent8" presStyleLbl="alignNode1" presStyleIdx="49" presStyleCnt="51"/>
      <dgm:spPr/>
    </dgm:pt>
    <dgm:pt modelId="{D46FD6DE-AE6E-4846-A393-DCE0F80BF855}" type="pres">
      <dgm:prSet presAssocID="{0306D264-3B55-4384-8618-903587A6457D}" presName="Child5Accent9" presStyleLbl="alignNode1" presStyleIdx="50" presStyleCnt="51"/>
      <dgm:spPr/>
    </dgm:pt>
    <dgm:pt modelId="{1FD70090-DE65-451E-B9FA-F5B6E72F72B3}" type="pres">
      <dgm:prSet presAssocID="{0306D264-3B55-4384-8618-903587A6457D}" presName="Child5" presStyleLbl="revTx" presStyleIdx="4" presStyleCnt="5">
        <dgm:presLayoutVars>
          <dgm:chMax/>
          <dgm:chPref val="0"/>
          <dgm:bulletEnabled val="1"/>
        </dgm:presLayoutVars>
      </dgm:prSet>
      <dgm:spPr/>
    </dgm:pt>
  </dgm:ptLst>
  <dgm:cxnLst>
    <dgm:cxn modelId="{68372C09-36E6-498A-AED4-FB62CD76CCF1}" srcId="{8A00C7B2-021F-4FAF-9230-D0B0D6805C7F}" destId="{5BC47573-B1CF-401F-81A1-F4A3DAB509F0}" srcOrd="1" destOrd="0" parTransId="{6C46ACB1-3763-4C8E-A742-920CBE5C994A}" sibTransId="{DD44453B-06C3-4FDE-9260-7DD8D3426845}"/>
    <dgm:cxn modelId="{6A2FF712-678A-4D36-81AA-206D0D6E1E64}" srcId="{8A00C7B2-021F-4FAF-9230-D0B0D6805C7F}" destId="{C84B4ABA-06BE-4B9A-865C-1B67CA9B5A32}" srcOrd="3" destOrd="0" parTransId="{9AFD532E-3F74-499D-B932-8A9BB3DD410C}" sibTransId="{0F4168CD-D2E7-4D88-B6FD-E3FC6157FE63}"/>
    <dgm:cxn modelId="{63777226-2A1C-421B-BDBF-87CBF787708C}" type="presOf" srcId="{5DABAD1B-1686-4B2A-8A2F-B3D992B235C0}" destId="{F7256214-F217-4C2C-8346-88281A2A6AD3}" srcOrd="0" destOrd="0" presId="urn:microsoft.com/office/officeart/2011/layout/ConvergingText"/>
    <dgm:cxn modelId="{FEB69B51-CB90-482A-B612-8781631CFD21}" type="presOf" srcId="{9C8209DD-E6F4-4C45-8428-368660493CB1}" destId="{BD7D07C3-86B3-4574-9B73-72BAD6B98AFD}" srcOrd="0" destOrd="0" presId="urn:microsoft.com/office/officeart/2011/layout/ConvergingText"/>
    <dgm:cxn modelId="{3A113A7E-9C04-4105-B1C8-BC27415982DD}" srcId="{5DABAD1B-1686-4B2A-8A2F-B3D992B235C0}" destId="{8A00C7B2-021F-4FAF-9230-D0B0D6805C7F}" srcOrd="0" destOrd="0" parTransId="{6BA476E8-0673-448C-846B-F75D53E1208E}" sibTransId="{FD5C2109-FFAD-4D88-B96C-E10FF4A63F30}"/>
    <dgm:cxn modelId="{A752BC83-6C8C-4DDA-894F-011FD16FFBB8}" type="presOf" srcId="{0B6F4AC1-C84A-4642-9BCC-51857BC3B284}" destId="{821A4DC9-C331-43CC-9A86-3CD5BF14EF01}" srcOrd="0" destOrd="0" presId="urn:microsoft.com/office/officeart/2011/layout/ConvergingText"/>
    <dgm:cxn modelId="{E4B5DB89-DB0E-4F52-9750-027D19143720}" type="presOf" srcId="{8A00C7B2-021F-4FAF-9230-D0B0D6805C7F}" destId="{62998DD0-375C-4CC3-9078-B12F7B27E5B2}" srcOrd="0" destOrd="0" presId="urn:microsoft.com/office/officeart/2011/layout/ConvergingText"/>
    <dgm:cxn modelId="{5D8A0594-4013-4925-9246-097549950D77}" type="presOf" srcId="{0306D264-3B55-4384-8618-903587A6457D}" destId="{1FD70090-DE65-451E-B9FA-F5B6E72F72B3}" srcOrd="0" destOrd="0" presId="urn:microsoft.com/office/officeart/2011/layout/ConvergingText"/>
    <dgm:cxn modelId="{BB2D2CA0-A884-4FB9-B6B0-4C54FCAABE90}" srcId="{8A00C7B2-021F-4FAF-9230-D0B0D6805C7F}" destId="{0306D264-3B55-4384-8618-903587A6457D}" srcOrd="4" destOrd="0" parTransId="{E50B7A5D-8728-4BF8-A3FE-F40A6A0B4FC4}" sibTransId="{C862D267-42F3-43C9-9701-BE212D18D7D9}"/>
    <dgm:cxn modelId="{641D5FA8-5569-4E91-B533-E49AF2F73DEA}" srcId="{8A00C7B2-021F-4FAF-9230-D0B0D6805C7F}" destId="{0B6F4AC1-C84A-4642-9BCC-51857BC3B284}" srcOrd="2" destOrd="0" parTransId="{C5CB1B92-4C2F-4251-9E2B-B89D514FE1ED}" sibTransId="{914FBED2-60D5-44FD-882F-FF5278342616}"/>
    <dgm:cxn modelId="{80A3A4BC-E49B-4CD9-9B8E-AC9C3848F20F}" type="presOf" srcId="{C84B4ABA-06BE-4B9A-865C-1B67CA9B5A32}" destId="{9BF49A17-9F68-4694-A4D0-FCC38BBF609A}" srcOrd="0" destOrd="0" presId="urn:microsoft.com/office/officeart/2011/layout/ConvergingText"/>
    <dgm:cxn modelId="{D8BCE3DF-F4F2-42EA-8C43-F6E051697C97}" srcId="{8A00C7B2-021F-4FAF-9230-D0B0D6805C7F}" destId="{9C8209DD-E6F4-4C45-8428-368660493CB1}" srcOrd="0" destOrd="0" parTransId="{942AE1A0-FC81-49DE-9465-F41E844F8C5F}" sibTransId="{D5BF2C98-6BB1-4278-A5B1-E46832881F4A}"/>
    <dgm:cxn modelId="{B0A4F3E1-8381-4CE8-BEF4-A6D0BD35EE82}" type="presOf" srcId="{5BC47573-B1CF-401F-81A1-F4A3DAB509F0}" destId="{24D70CD1-6C5C-46F6-93B7-E8A9E8259662}" srcOrd="0" destOrd="0" presId="urn:microsoft.com/office/officeart/2011/layout/ConvergingText"/>
    <dgm:cxn modelId="{727193F8-FC0C-4645-BA89-45749EEC1616}" type="presParOf" srcId="{F7256214-F217-4C2C-8346-88281A2A6AD3}" destId="{1C99A086-8D0F-4582-BF85-30180F783DF1}" srcOrd="0" destOrd="0" presId="urn:microsoft.com/office/officeart/2011/layout/ConvergingText"/>
    <dgm:cxn modelId="{1ECC9E69-85B0-4589-9AB5-695C94B67573}" type="presParOf" srcId="{1C99A086-8D0F-4582-BF85-30180F783DF1}" destId="{15ECB799-A461-45D0-800F-63E89FF47598}" srcOrd="0" destOrd="0" presId="urn:microsoft.com/office/officeart/2011/layout/ConvergingText"/>
    <dgm:cxn modelId="{3DED1F44-B882-4DF4-9ED9-6C7FA1AE7813}" type="presParOf" srcId="{1C99A086-8D0F-4582-BF85-30180F783DF1}" destId="{FC103D20-D610-4A06-AED0-89DFE53920D5}" srcOrd="1" destOrd="0" presId="urn:microsoft.com/office/officeart/2011/layout/ConvergingText"/>
    <dgm:cxn modelId="{125ECE79-0BFF-42D7-8D43-CEA8FD3B4653}" type="presParOf" srcId="{1C99A086-8D0F-4582-BF85-30180F783DF1}" destId="{E24BA8BE-CD78-4EBE-9ABA-32A144D2EC61}" srcOrd="2" destOrd="0" presId="urn:microsoft.com/office/officeart/2011/layout/ConvergingText"/>
    <dgm:cxn modelId="{B894354A-2105-412B-8F99-42EA78CCB25C}" type="presParOf" srcId="{1C99A086-8D0F-4582-BF85-30180F783DF1}" destId="{9C569B4A-E7C0-4CE5-91C3-E15F6D27576D}" srcOrd="3" destOrd="0" presId="urn:microsoft.com/office/officeart/2011/layout/ConvergingText"/>
    <dgm:cxn modelId="{3F6C7AFA-91B0-4879-8E41-719BEB0A2F2A}" type="presParOf" srcId="{1C99A086-8D0F-4582-BF85-30180F783DF1}" destId="{351B56E4-9375-440B-8EBD-7D959C067209}" srcOrd="4" destOrd="0" presId="urn:microsoft.com/office/officeart/2011/layout/ConvergingText"/>
    <dgm:cxn modelId="{A881D574-1637-4793-91F4-0A1655F81749}" type="presParOf" srcId="{1C99A086-8D0F-4582-BF85-30180F783DF1}" destId="{D962A9E6-09FD-46FC-A54C-8B2D64DA60D1}" srcOrd="5" destOrd="0" presId="urn:microsoft.com/office/officeart/2011/layout/ConvergingText"/>
    <dgm:cxn modelId="{CE32984A-85D8-4F66-9BD9-A288847C00A0}" type="presParOf" srcId="{1C99A086-8D0F-4582-BF85-30180F783DF1}" destId="{2821BB29-9A1B-4B08-93F7-C431E6C45AFA}" srcOrd="6" destOrd="0" presId="urn:microsoft.com/office/officeart/2011/layout/ConvergingText"/>
    <dgm:cxn modelId="{5477FA22-E896-4278-832E-17EA14AE6A4A}" type="presParOf" srcId="{1C99A086-8D0F-4582-BF85-30180F783DF1}" destId="{45779FC7-C27E-408C-BCC6-9791BE242C11}" srcOrd="7" destOrd="0" presId="urn:microsoft.com/office/officeart/2011/layout/ConvergingText"/>
    <dgm:cxn modelId="{74D27831-754F-4511-8259-B54808F451CB}" type="presParOf" srcId="{1C99A086-8D0F-4582-BF85-30180F783DF1}" destId="{08609DAF-E698-4247-982D-90545B345879}" srcOrd="8" destOrd="0" presId="urn:microsoft.com/office/officeart/2011/layout/ConvergingText"/>
    <dgm:cxn modelId="{598112C2-3132-4C55-94F3-2583B3DDF468}" type="presParOf" srcId="{1C99A086-8D0F-4582-BF85-30180F783DF1}" destId="{DE58D735-284C-4ECC-A9E9-279C44E7E3D0}" srcOrd="9" destOrd="0" presId="urn:microsoft.com/office/officeart/2011/layout/ConvergingText"/>
    <dgm:cxn modelId="{5E6623BD-715F-4289-AC5F-3D8D796343F2}" type="presParOf" srcId="{1C99A086-8D0F-4582-BF85-30180F783DF1}" destId="{62998DD0-375C-4CC3-9078-B12F7B27E5B2}" srcOrd="10" destOrd="0" presId="urn:microsoft.com/office/officeart/2011/layout/ConvergingText"/>
    <dgm:cxn modelId="{D3350D13-0672-465E-AB3E-6182D85EB9E3}" type="presParOf" srcId="{1C99A086-8D0F-4582-BF85-30180F783DF1}" destId="{C9EFDE85-2386-4FB9-8227-D944914D50AB}" srcOrd="11" destOrd="0" presId="urn:microsoft.com/office/officeart/2011/layout/ConvergingText"/>
    <dgm:cxn modelId="{4D6AA829-9A99-452A-A435-77A63AE556B2}" type="presParOf" srcId="{1C99A086-8D0F-4582-BF85-30180F783DF1}" destId="{8CE89254-3E24-4CF3-9E34-B08B46A73DB8}" srcOrd="12" destOrd="0" presId="urn:microsoft.com/office/officeart/2011/layout/ConvergingText"/>
    <dgm:cxn modelId="{D92BDACB-ABC6-4577-B693-C384ED5BD60A}" type="presParOf" srcId="{1C99A086-8D0F-4582-BF85-30180F783DF1}" destId="{63A65806-6140-4463-A560-53745DBCFEB4}" srcOrd="13" destOrd="0" presId="urn:microsoft.com/office/officeart/2011/layout/ConvergingText"/>
    <dgm:cxn modelId="{43BC8058-510D-4BA0-A1CA-E82CF17D5CAA}" type="presParOf" srcId="{1C99A086-8D0F-4582-BF85-30180F783DF1}" destId="{88642366-5098-492D-B78F-E32CEA823860}" srcOrd="14" destOrd="0" presId="urn:microsoft.com/office/officeart/2011/layout/ConvergingText"/>
    <dgm:cxn modelId="{59E82836-7BCF-4905-9EC2-93B24E7A4565}" type="presParOf" srcId="{1C99A086-8D0F-4582-BF85-30180F783DF1}" destId="{97A5A082-565A-4D77-A98C-4D29787C3E2D}" srcOrd="15" destOrd="0" presId="urn:microsoft.com/office/officeart/2011/layout/ConvergingText"/>
    <dgm:cxn modelId="{29C71155-99EA-4FFD-8BC6-17A8C50F1652}" type="presParOf" srcId="{1C99A086-8D0F-4582-BF85-30180F783DF1}" destId="{F3FA2533-4520-422F-8AEF-74D8B579F655}" srcOrd="16" destOrd="0" presId="urn:microsoft.com/office/officeart/2011/layout/ConvergingText"/>
    <dgm:cxn modelId="{EDA102D8-389D-43CA-BD82-F43F58C9E352}" type="presParOf" srcId="{1C99A086-8D0F-4582-BF85-30180F783DF1}" destId="{87927A94-7A27-4AEF-879E-32A383B87041}" srcOrd="17" destOrd="0" presId="urn:microsoft.com/office/officeart/2011/layout/ConvergingText"/>
    <dgm:cxn modelId="{C221CE18-7B15-40ED-8277-78E8A180A051}" type="presParOf" srcId="{1C99A086-8D0F-4582-BF85-30180F783DF1}" destId="{ED0CAB42-3FBF-442E-B368-A6124A9A09A4}" srcOrd="18" destOrd="0" presId="urn:microsoft.com/office/officeart/2011/layout/ConvergingText"/>
    <dgm:cxn modelId="{241E9B1C-EC71-4A6D-BDCF-89369892931F}" type="presParOf" srcId="{1C99A086-8D0F-4582-BF85-30180F783DF1}" destId="{250A7698-42D5-4C3E-BD91-B13E4F8B557D}" srcOrd="19" destOrd="0" presId="urn:microsoft.com/office/officeart/2011/layout/ConvergingText"/>
    <dgm:cxn modelId="{BB130BD1-6240-44E7-8B81-B0536602FA41}" type="presParOf" srcId="{1C99A086-8D0F-4582-BF85-30180F783DF1}" destId="{BD7D07C3-86B3-4574-9B73-72BAD6B98AFD}" srcOrd="20" destOrd="0" presId="urn:microsoft.com/office/officeart/2011/layout/ConvergingText"/>
    <dgm:cxn modelId="{B660370A-8D90-43C0-9FA1-0CE02FF41D01}" type="presParOf" srcId="{1C99A086-8D0F-4582-BF85-30180F783DF1}" destId="{BC017519-00B2-4DAC-A53C-20EA87B3A7FC}" srcOrd="21" destOrd="0" presId="urn:microsoft.com/office/officeart/2011/layout/ConvergingText"/>
    <dgm:cxn modelId="{A0A94A60-AA80-42EB-BCA6-6D8A7AD640F8}" type="presParOf" srcId="{1C99A086-8D0F-4582-BF85-30180F783DF1}" destId="{C67B9528-2892-4E63-A010-B8D9A6EBC699}" srcOrd="22" destOrd="0" presId="urn:microsoft.com/office/officeart/2011/layout/ConvergingText"/>
    <dgm:cxn modelId="{6298903B-4AF5-4532-ADB8-2434DE7E447D}" type="presParOf" srcId="{1C99A086-8D0F-4582-BF85-30180F783DF1}" destId="{B311C8AB-E476-423F-AA4F-B96CBEAD1C1A}" srcOrd="23" destOrd="0" presId="urn:microsoft.com/office/officeart/2011/layout/ConvergingText"/>
    <dgm:cxn modelId="{15C8268B-BE41-409D-879F-463328A26B28}" type="presParOf" srcId="{1C99A086-8D0F-4582-BF85-30180F783DF1}" destId="{47834F4D-F959-41CB-B88E-88CC6C9BDA4C}" srcOrd="24" destOrd="0" presId="urn:microsoft.com/office/officeart/2011/layout/ConvergingText"/>
    <dgm:cxn modelId="{C52B06AB-82CC-4F30-A65F-5513CF6C2AC0}" type="presParOf" srcId="{1C99A086-8D0F-4582-BF85-30180F783DF1}" destId="{18ACB7AC-9BBD-4914-A5DA-EE1899152FF4}" srcOrd="25" destOrd="0" presId="urn:microsoft.com/office/officeart/2011/layout/ConvergingText"/>
    <dgm:cxn modelId="{7674FA2A-22A2-4328-AF8D-F5454F256546}" type="presParOf" srcId="{1C99A086-8D0F-4582-BF85-30180F783DF1}" destId="{5327FB6A-06C1-4B95-8E38-8E4F1EC85368}" srcOrd="26" destOrd="0" presId="urn:microsoft.com/office/officeart/2011/layout/ConvergingText"/>
    <dgm:cxn modelId="{8333568C-334E-4AA7-9529-758898D5DF93}" type="presParOf" srcId="{1C99A086-8D0F-4582-BF85-30180F783DF1}" destId="{48057E25-0068-4FB9-8655-FDA982D902F0}" srcOrd="27" destOrd="0" presId="urn:microsoft.com/office/officeart/2011/layout/ConvergingText"/>
    <dgm:cxn modelId="{59F38A50-D8AE-458F-93C4-B2999E5968A7}" type="presParOf" srcId="{1C99A086-8D0F-4582-BF85-30180F783DF1}" destId="{24D70CD1-6C5C-46F6-93B7-E8A9E8259662}" srcOrd="28" destOrd="0" presId="urn:microsoft.com/office/officeart/2011/layout/ConvergingText"/>
    <dgm:cxn modelId="{452B848D-227A-4CC7-B5DF-A80858DCA329}" type="presParOf" srcId="{1C99A086-8D0F-4582-BF85-30180F783DF1}" destId="{29B6E58D-6183-43E4-BC3D-DD40FD0E28EF}" srcOrd="29" destOrd="0" presId="urn:microsoft.com/office/officeart/2011/layout/ConvergingText"/>
    <dgm:cxn modelId="{24D9F14C-0431-4A39-BA13-99F0E3489D22}" type="presParOf" srcId="{1C99A086-8D0F-4582-BF85-30180F783DF1}" destId="{4DC9D74A-7FA0-4425-8BEB-66C2D0084397}" srcOrd="30" destOrd="0" presId="urn:microsoft.com/office/officeart/2011/layout/ConvergingText"/>
    <dgm:cxn modelId="{45F45433-F8D4-4E16-A8EA-DB390765E937}" type="presParOf" srcId="{1C99A086-8D0F-4582-BF85-30180F783DF1}" destId="{F6ADD717-D110-4169-B6F9-47260D9FC129}" srcOrd="31" destOrd="0" presId="urn:microsoft.com/office/officeart/2011/layout/ConvergingText"/>
    <dgm:cxn modelId="{6CF3E29A-7477-4CA5-8AED-A36A3DDF585A}" type="presParOf" srcId="{1C99A086-8D0F-4582-BF85-30180F783DF1}" destId="{4EC70AB2-8C3D-4DE8-A828-BEAC2B429B69}" srcOrd="32" destOrd="0" presId="urn:microsoft.com/office/officeart/2011/layout/ConvergingText"/>
    <dgm:cxn modelId="{A60FFEE8-03EB-48D4-ACED-5EE43F0A3D4E}" type="presParOf" srcId="{1C99A086-8D0F-4582-BF85-30180F783DF1}" destId="{95B4FA0C-44DD-4257-BDD8-D7029653E1A2}" srcOrd="33" destOrd="0" presId="urn:microsoft.com/office/officeart/2011/layout/ConvergingText"/>
    <dgm:cxn modelId="{ED8BD1E9-6F52-4994-9E2B-583431AC37E4}" type="presParOf" srcId="{1C99A086-8D0F-4582-BF85-30180F783DF1}" destId="{ABC06BFC-3915-4FA1-8D5F-2D95F9D0CF71}" srcOrd="34" destOrd="0" presId="urn:microsoft.com/office/officeart/2011/layout/ConvergingText"/>
    <dgm:cxn modelId="{B7F75074-2AB2-4C49-8562-951ADBBED083}" type="presParOf" srcId="{1C99A086-8D0F-4582-BF85-30180F783DF1}" destId="{1B70D522-945A-4669-87BD-BEE6F09DE0F3}" srcOrd="35" destOrd="0" presId="urn:microsoft.com/office/officeart/2011/layout/ConvergingText"/>
    <dgm:cxn modelId="{CDD9BA80-3C79-4479-8E22-C354F8542A5F}" type="presParOf" srcId="{1C99A086-8D0F-4582-BF85-30180F783DF1}" destId="{821A4DC9-C331-43CC-9A86-3CD5BF14EF01}" srcOrd="36" destOrd="0" presId="urn:microsoft.com/office/officeart/2011/layout/ConvergingText"/>
    <dgm:cxn modelId="{3FC61633-CB7B-46E6-89F2-EEECEB52F61A}" type="presParOf" srcId="{1C99A086-8D0F-4582-BF85-30180F783DF1}" destId="{430CB6FF-A9A9-4F02-8D26-42F98D653B1E}" srcOrd="37" destOrd="0" presId="urn:microsoft.com/office/officeart/2011/layout/ConvergingText"/>
    <dgm:cxn modelId="{67A9D1E7-6296-4E2B-80ED-066AE5781ED6}" type="presParOf" srcId="{1C99A086-8D0F-4582-BF85-30180F783DF1}" destId="{1AE50758-8F1B-472D-B4E9-1152A3250352}" srcOrd="38" destOrd="0" presId="urn:microsoft.com/office/officeart/2011/layout/ConvergingText"/>
    <dgm:cxn modelId="{027286FA-5EF7-4AFA-9799-1FEB404B6D77}" type="presParOf" srcId="{1C99A086-8D0F-4582-BF85-30180F783DF1}" destId="{CDA58527-0EF5-4F3B-BC7E-2ADADF3FAAE0}" srcOrd="39" destOrd="0" presId="urn:microsoft.com/office/officeart/2011/layout/ConvergingText"/>
    <dgm:cxn modelId="{9AC3739A-509C-43C5-981F-97B4532EEBD7}" type="presParOf" srcId="{1C99A086-8D0F-4582-BF85-30180F783DF1}" destId="{1DA3ACC4-83E9-4841-A1F4-4C45E10C68C1}" srcOrd="40" destOrd="0" presId="urn:microsoft.com/office/officeart/2011/layout/ConvergingText"/>
    <dgm:cxn modelId="{2C560B41-ABD0-4C1A-9DB5-65724A36187E}" type="presParOf" srcId="{1C99A086-8D0F-4582-BF85-30180F783DF1}" destId="{75F33715-C184-4599-A2DA-065514DEC902}" srcOrd="41" destOrd="0" presId="urn:microsoft.com/office/officeart/2011/layout/ConvergingText"/>
    <dgm:cxn modelId="{845A2BE4-D5EF-41E5-BD37-7B55B453F5F3}" type="presParOf" srcId="{1C99A086-8D0F-4582-BF85-30180F783DF1}" destId="{0D91BB94-E6C2-4DC9-AEA1-B85C9793300F}" srcOrd="42" destOrd="0" presId="urn:microsoft.com/office/officeart/2011/layout/ConvergingText"/>
    <dgm:cxn modelId="{217BB662-AD85-4C47-90FF-1F739E581669}" type="presParOf" srcId="{1C99A086-8D0F-4582-BF85-30180F783DF1}" destId="{D7EFD9F0-0D19-4A50-B2AD-F27890607CED}" srcOrd="43" destOrd="0" presId="urn:microsoft.com/office/officeart/2011/layout/ConvergingText"/>
    <dgm:cxn modelId="{789BE1BC-184F-4CB1-BB0E-408E59F0774B}" type="presParOf" srcId="{1C99A086-8D0F-4582-BF85-30180F783DF1}" destId="{74D3800D-6EAB-4F3B-ACC9-1741D4BC74A4}" srcOrd="44" destOrd="0" presId="urn:microsoft.com/office/officeart/2011/layout/ConvergingText"/>
    <dgm:cxn modelId="{C3FB80E8-29D6-42E0-9027-977948690C53}" type="presParOf" srcId="{1C99A086-8D0F-4582-BF85-30180F783DF1}" destId="{9BF49A17-9F68-4694-A4D0-FCC38BBF609A}" srcOrd="45" destOrd="0" presId="urn:microsoft.com/office/officeart/2011/layout/ConvergingText"/>
    <dgm:cxn modelId="{E09EFC74-1504-4300-8D0D-B56BACF6DD9D}" type="presParOf" srcId="{1C99A086-8D0F-4582-BF85-30180F783DF1}" destId="{A8CB9460-7074-426B-BCEB-A30F56C15436}" srcOrd="46" destOrd="0" presId="urn:microsoft.com/office/officeart/2011/layout/ConvergingText"/>
    <dgm:cxn modelId="{CA3186DC-029B-44A6-ABD1-6081CEFB3DC3}" type="presParOf" srcId="{1C99A086-8D0F-4582-BF85-30180F783DF1}" destId="{06921918-F109-4BED-BA08-B4B0CF845088}" srcOrd="47" destOrd="0" presId="urn:microsoft.com/office/officeart/2011/layout/ConvergingText"/>
    <dgm:cxn modelId="{7EF76A6D-DDD4-403D-BDCA-9E0616C28195}" type="presParOf" srcId="{1C99A086-8D0F-4582-BF85-30180F783DF1}" destId="{05EFA1AE-E1A9-4474-872F-387F0A94E924}" srcOrd="48" destOrd="0" presId="urn:microsoft.com/office/officeart/2011/layout/ConvergingText"/>
    <dgm:cxn modelId="{AFD51E34-9361-4CE7-9D77-108CCD5BCCA7}" type="presParOf" srcId="{1C99A086-8D0F-4582-BF85-30180F783DF1}" destId="{CD0BEB3B-C317-4B44-BA37-5747DE0C34D2}" srcOrd="49" destOrd="0" presId="urn:microsoft.com/office/officeart/2011/layout/ConvergingText"/>
    <dgm:cxn modelId="{52D008DE-4925-4B89-A536-34BC78666149}" type="presParOf" srcId="{1C99A086-8D0F-4582-BF85-30180F783DF1}" destId="{FDDADAC1-FBD8-4C51-9718-E1FD61D7C269}" srcOrd="50" destOrd="0" presId="urn:microsoft.com/office/officeart/2011/layout/ConvergingText"/>
    <dgm:cxn modelId="{68FCB04D-FADE-4244-966C-371250CCFBAF}" type="presParOf" srcId="{1C99A086-8D0F-4582-BF85-30180F783DF1}" destId="{4ACED57A-246F-4D58-B2A7-7108CBD9E90F}" srcOrd="51" destOrd="0" presId="urn:microsoft.com/office/officeart/2011/layout/ConvergingText"/>
    <dgm:cxn modelId="{9A33DD62-9FFD-4801-8221-CABD9499F5CF}" type="presParOf" srcId="{1C99A086-8D0F-4582-BF85-30180F783DF1}" destId="{7D2EFE5A-8122-4DCA-9C02-4F75DE842016}" srcOrd="52" destOrd="0" presId="urn:microsoft.com/office/officeart/2011/layout/ConvergingText"/>
    <dgm:cxn modelId="{4F78B1B8-AA7F-4767-9E90-658530D74820}" type="presParOf" srcId="{1C99A086-8D0F-4582-BF85-30180F783DF1}" destId="{88F66EE6-887D-418C-8426-9158B09419BE}" srcOrd="53" destOrd="0" presId="urn:microsoft.com/office/officeart/2011/layout/ConvergingText"/>
    <dgm:cxn modelId="{5C2D3E90-3541-428A-8416-5AA7AAB627B8}" type="presParOf" srcId="{1C99A086-8D0F-4582-BF85-30180F783DF1}" destId="{D46FD6DE-AE6E-4846-A393-DCE0F80BF855}" srcOrd="54" destOrd="0" presId="urn:microsoft.com/office/officeart/2011/layout/ConvergingText"/>
    <dgm:cxn modelId="{078118E7-4BB8-42C2-82DA-67353356CFA1}" type="presParOf" srcId="{1C99A086-8D0F-4582-BF85-30180F783DF1}" destId="{1FD70090-DE65-451E-B9FA-F5B6E72F72B3}" srcOrd="55" destOrd="0" presId="urn:microsoft.com/office/officeart/2011/layout/Converging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47B473-38AD-4516-8C6C-0CFB4461604B}"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IN"/>
        </a:p>
      </dgm:t>
    </dgm:pt>
    <dgm:pt modelId="{CB50CF83-5923-4767-9C3F-B1E356D1F9B1}">
      <dgm:prSet phldrT="[Text]"/>
      <dgm:spPr/>
      <dgm:t>
        <a:bodyPr/>
        <a:lstStyle/>
        <a:p>
          <a:r>
            <a:rPr lang="en-US" b="1" dirty="0"/>
            <a:t>Identifying and establishing brand positioning</a:t>
          </a:r>
          <a:endParaRPr lang="en-IN" b="1" dirty="0"/>
        </a:p>
      </dgm:t>
    </dgm:pt>
    <dgm:pt modelId="{4DBF5432-9CB4-4F00-88AB-EF3D912358A0}" type="parTrans" cxnId="{C029BF6E-3F66-4EEE-8287-1FC369CD1407}">
      <dgm:prSet/>
      <dgm:spPr/>
      <dgm:t>
        <a:bodyPr/>
        <a:lstStyle/>
        <a:p>
          <a:endParaRPr lang="en-IN"/>
        </a:p>
      </dgm:t>
    </dgm:pt>
    <dgm:pt modelId="{F5EA7D20-BFC4-4FD0-B2FD-1AF8B707A8B6}" type="sibTrans" cxnId="{C029BF6E-3F66-4EEE-8287-1FC369CD1407}">
      <dgm:prSet/>
      <dgm:spPr/>
      <dgm:t>
        <a:bodyPr/>
        <a:lstStyle/>
        <a:p>
          <a:endParaRPr lang="en-IN"/>
        </a:p>
      </dgm:t>
    </dgm:pt>
    <dgm:pt modelId="{DE4A6705-FDCD-4321-8D6B-8B56025E263B}">
      <dgm:prSet phldrT="[Text]"/>
      <dgm:spPr/>
      <dgm:t>
        <a:bodyPr/>
        <a:lstStyle/>
        <a:p>
          <a:r>
            <a:rPr lang="en-US" b="1" dirty="0"/>
            <a:t>Planning and Implementation of Brand Marketing Programs</a:t>
          </a:r>
          <a:endParaRPr lang="en-IN" b="1" dirty="0"/>
        </a:p>
      </dgm:t>
    </dgm:pt>
    <dgm:pt modelId="{93963BA9-B569-4921-B394-0D113B8EDD73}" type="parTrans" cxnId="{840949B2-C21B-4539-9447-728AD5DB88B5}">
      <dgm:prSet/>
      <dgm:spPr/>
      <dgm:t>
        <a:bodyPr/>
        <a:lstStyle/>
        <a:p>
          <a:endParaRPr lang="en-IN"/>
        </a:p>
      </dgm:t>
    </dgm:pt>
    <dgm:pt modelId="{0CA8E0C3-4782-4BD7-B316-950A3326579F}" type="sibTrans" cxnId="{840949B2-C21B-4539-9447-728AD5DB88B5}">
      <dgm:prSet/>
      <dgm:spPr/>
      <dgm:t>
        <a:bodyPr/>
        <a:lstStyle/>
        <a:p>
          <a:endParaRPr lang="en-IN"/>
        </a:p>
      </dgm:t>
    </dgm:pt>
    <dgm:pt modelId="{1594CC06-0FD1-4883-BD04-6476D0634D49}">
      <dgm:prSet phldrT="[Text]"/>
      <dgm:spPr/>
      <dgm:t>
        <a:bodyPr/>
        <a:lstStyle/>
        <a:p>
          <a:r>
            <a:rPr lang="en-US" b="1" dirty="0"/>
            <a:t>Measuring and Interpreting Brand Performance</a:t>
          </a:r>
          <a:endParaRPr lang="en-IN" b="1" dirty="0"/>
        </a:p>
      </dgm:t>
    </dgm:pt>
    <dgm:pt modelId="{7A45B218-B738-4BC1-9CF5-55E41E925FBB}" type="parTrans" cxnId="{B68E86C1-7E0B-42D6-92CA-6DE4D96F041F}">
      <dgm:prSet/>
      <dgm:spPr/>
      <dgm:t>
        <a:bodyPr/>
        <a:lstStyle/>
        <a:p>
          <a:endParaRPr lang="en-IN"/>
        </a:p>
      </dgm:t>
    </dgm:pt>
    <dgm:pt modelId="{85AB21CF-EA41-4557-8402-09C0D9A78C41}" type="sibTrans" cxnId="{B68E86C1-7E0B-42D6-92CA-6DE4D96F041F}">
      <dgm:prSet/>
      <dgm:spPr/>
      <dgm:t>
        <a:bodyPr/>
        <a:lstStyle/>
        <a:p>
          <a:endParaRPr lang="en-IN"/>
        </a:p>
      </dgm:t>
    </dgm:pt>
    <dgm:pt modelId="{1C8E50F9-F207-4A9A-AE7C-1DC09CAECB53}">
      <dgm:prSet phldrT="[Text]"/>
      <dgm:spPr/>
      <dgm:t>
        <a:bodyPr/>
        <a:lstStyle/>
        <a:p>
          <a:r>
            <a:rPr lang="en-US" b="1" dirty="0"/>
            <a:t>Growing and Sustaining Brand Equity</a:t>
          </a:r>
          <a:endParaRPr lang="en-IN" b="1" dirty="0"/>
        </a:p>
      </dgm:t>
    </dgm:pt>
    <dgm:pt modelId="{83495FD0-5A2D-45B1-A3D5-7D2B1EABBE1D}" type="parTrans" cxnId="{22E420BE-93AA-4BD5-AF37-61A1AAEFEA1B}">
      <dgm:prSet/>
      <dgm:spPr/>
      <dgm:t>
        <a:bodyPr/>
        <a:lstStyle/>
        <a:p>
          <a:endParaRPr lang="en-IN"/>
        </a:p>
      </dgm:t>
    </dgm:pt>
    <dgm:pt modelId="{1F17CAB1-45AB-4855-9E00-F5DC6CF565F5}" type="sibTrans" cxnId="{22E420BE-93AA-4BD5-AF37-61A1AAEFEA1B}">
      <dgm:prSet/>
      <dgm:spPr/>
      <dgm:t>
        <a:bodyPr/>
        <a:lstStyle/>
        <a:p>
          <a:endParaRPr lang="en-IN"/>
        </a:p>
      </dgm:t>
    </dgm:pt>
    <dgm:pt modelId="{63F18929-3C65-484D-A136-3550C0817F96}" type="pres">
      <dgm:prSet presAssocID="{AA47B473-38AD-4516-8C6C-0CFB4461604B}" presName="outerComposite" presStyleCnt="0">
        <dgm:presLayoutVars>
          <dgm:chMax val="5"/>
          <dgm:dir/>
          <dgm:resizeHandles val="exact"/>
        </dgm:presLayoutVars>
      </dgm:prSet>
      <dgm:spPr/>
    </dgm:pt>
    <dgm:pt modelId="{7B399C03-4B73-44C8-8A30-F87EA2D62288}" type="pres">
      <dgm:prSet presAssocID="{AA47B473-38AD-4516-8C6C-0CFB4461604B}" presName="dummyMaxCanvas" presStyleCnt="0">
        <dgm:presLayoutVars/>
      </dgm:prSet>
      <dgm:spPr/>
    </dgm:pt>
    <dgm:pt modelId="{C6EDB302-868C-43CA-83B3-D6922D64BDEE}" type="pres">
      <dgm:prSet presAssocID="{AA47B473-38AD-4516-8C6C-0CFB4461604B}" presName="FourNodes_1" presStyleLbl="node1" presStyleIdx="0" presStyleCnt="4">
        <dgm:presLayoutVars>
          <dgm:bulletEnabled val="1"/>
        </dgm:presLayoutVars>
      </dgm:prSet>
      <dgm:spPr/>
    </dgm:pt>
    <dgm:pt modelId="{1BDE6971-650F-4782-94C1-AE31ABF82899}" type="pres">
      <dgm:prSet presAssocID="{AA47B473-38AD-4516-8C6C-0CFB4461604B}" presName="FourNodes_2" presStyleLbl="node1" presStyleIdx="1" presStyleCnt="4">
        <dgm:presLayoutVars>
          <dgm:bulletEnabled val="1"/>
        </dgm:presLayoutVars>
      </dgm:prSet>
      <dgm:spPr/>
    </dgm:pt>
    <dgm:pt modelId="{F2D1990B-663E-49A3-A38A-6C81D40B5161}" type="pres">
      <dgm:prSet presAssocID="{AA47B473-38AD-4516-8C6C-0CFB4461604B}" presName="FourNodes_3" presStyleLbl="node1" presStyleIdx="2" presStyleCnt="4">
        <dgm:presLayoutVars>
          <dgm:bulletEnabled val="1"/>
        </dgm:presLayoutVars>
      </dgm:prSet>
      <dgm:spPr/>
    </dgm:pt>
    <dgm:pt modelId="{71D7C5D5-9D71-4900-BD27-B46C254FE755}" type="pres">
      <dgm:prSet presAssocID="{AA47B473-38AD-4516-8C6C-0CFB4461604B}" presName="FourNodes_4" presStyleLbl="node1" presStyleIdx="3" presStyleCnt="4">
        <dgm:presLayoutVars>
          <dgm:bulletEnabled val="1"/>
        </dgm:presLayoutVars>
      </dgm:prSet>
      <dgm:spPr/>
    </dgm:pt>
    <dgm:pt modelId="{971161AE-1A65-43E1-9A5B-492CE9EBD335}" type="pres">
      <dgm:prSet presAssocID="{AA47B473-38AD-4516-8C6C-0CFB4461604B}" presName="FourConn_1-2" presStyleLbl="fgAccFollowNode1" presStyleIdx="0" presStyleCnt="3">
        <dgm:presLayoutVars>
          <dgm:bulletEnabled val="1"/>
        </dgm:presLayoutVars>
      </dgm:prSet>
      <dgm:spPr/>
    </dgm:pt>
    <dgm:pt modelId="{1B294939-BAE3-4936-B23C-A45281FDA8B9}" type="pres">
      <dgm:prSet presAssocID="{AA47B473-38AD-4516-8C6C-0CFB4461604B}" presName="FourConn_2-3" presStyleLbl="fgAccFollowNode1" presStyleIdx="1" presStyleCnt="3">
        <dgm:presLayoutVars>
          <dgm:bulletEnabled val="1"/>
        </dgm:presLayoutVars>
      </dgm:prSet>
      <dgm:spPr/>
    </dgm:pt>
    <dgm:pt modelId="{EBAFC94F-8BC8-4162-90E7-F9501B700DE6}" type="pres">
      <dgm:prSet presAssocID="{AA47B473-38AD-4516-8C6C-0CFB4461604B}" presName="FourConn_3-4" presStyleLbl="fgAccFollowNode1" presStyleIdx="2" presStyleCnt="3">
        <dgm:presLayoutVars>
          <dgm:bulletEnabled val="1"/>
        </dgm:presLayoutVars>
      </dgm:prSet>
      <dgm:spPr/>
    </dgm:pt>
    <dgm:pt modelId="{0A819549-09EC-405B-9D51-6258829B4152}" type="pres">
      <dgm:prSet presAssocID="{AA47B473-38AD-4516-8C6C-0CFB4461604B}" presName="FourNodes_1_text" presStyleLbl="node1" presStyleIdx="3" presStyleCnt="4">
        <dgm:presLayoutVars>
          <dgm:bulletEnabled val="1"/>
        </dgm:presLayoutVars>
      </dgm:prSet>
      <dgm:spPr/>
    </dgm:pt>
    <dgm:pt modelId="{C6887E9F-84F8-4F05-8972-AA375C8C7047}" type="pres">
      <dgm:prSet presAssocID="{AA47B473-38AD-4516-8C6C-0CFB4461604B}" presName="FourNodes_2_text" presStyleLbl="node1" presStyleIdx="3" presStyleCnt="4">
        <dgm:presLayoutVars>
          <dgm:bulletEnabled val="1"/>
        </dgm:presLayoutVars>
      </dgm:prSet>
      <dgm:spPr/>
    </dgm:pt>
    <dgm:pt modelId="{6F80C0E8-8E71-493D-B111-0217487FD76E}" type="pres">
      <dgm:prSet presAssocID="{AA47B473-38AD-4516-8C6C-0CFB4461604B}" presName="FourNodes_3_text" presStyleLbl="node1" presStyleIdx="3" presStyleCnt="4">
        <dgm:presLayoutVars>
          <dgm:bulletEnabled val="1"/>
        </dgm:presLayoutVars>
      </dgm:prSet>
      <dgm:spPr/>
    </dgm:pt>
    <dgm:pt modelId="{A4284EFF-31C3-46FB-954B-D6DE9DDDE4C3}" type="pres">
      <dgm:prSet presAssocID="{AA47B473-38AD-4516-8C6C-0CFB4461604B}" presName="FourNodes_4_text" presStyleLbl="node1" presStyleIdx="3" presStyleCnt="4">
        <dgm:presLayoutVars>
          <dgm:bulletEnabled val="1"/>
        </dgm:presLayoutVars>
      </dgm:prSet>
      <dgm:spPr/>
    </dgm:pt>
  </dgm:ptLst>
  <dgm:cxnLst>
    <dgm:cxn modelId="{C9641328-52FD-459D-A78A-3423B3AA3598}" type="presOf" srcId="{AA47B473-38AD-4516-8C6C-0CFB4461604B}" destId="{63F18929-3C65-484D-A136-3550C0817F96}" srcOrd="0" destOrd="0" presId="urn:microsoft.com/office/officeart/2005/8/layout/vProcess5"/>
    <dgm:cxn modelId="{92C9233A-EEFD-49C5-A6EA-B7EAC22E6578}" type="presOf" srcId="{F5EA7D20-BFC4-4FD0-B2FD-1AF8B707A8B6}" destId="{971161AE-1A65-43E1-9A5B-492CE9EBD335}" srcOrd="0" destOrd="0" presId="urn:microsoft.com/office/officeart/2005/8/layout/vProcess5"/>
    <dgm:cxn modelId="{C029BF6E-3F66-4EEE-8287-1FC369CD1407}" srcId="{AA47B473-38AD-4516-8C6C-0CFB4461604B}" destId="{CB50CF83-5923-4767-9C3F-B1E356D1F9B1}" srcOrd="0" destOrd="0" parTransId="{4DBF5432-9CB4-4F00-88AB-EF3D912358A0}" sibTransId="{F5EA7D20-BFC4-4FD0-B2FD-1AF8B707A8B6}"/>
    <dgm:cxn modelId="{10BB364F-52A8-41AA-90A5-1DF7DEDC33EE}" type="presOf" srcId="{CB50CF83-5923-4767-9C3F-B1E356D1F9B1}" destId="{0A819549-09EC-405B-9D51-6258829B4152}" srcOrd="1" destOrd="0" presId="urn:microsoft.com/office/officeart/2005/8/layout/vProcess5"/>
    <dgm:cxn modelId="{97A8B14F-5AF7-48EE-9946-2FC7AE724F5E}" type="presOf" srcId="{DE4A6705-FDCD-4321-8D6B-8B56025E263B}" destId="{1BDE6971-650F-4782-94C1-AE31ABF82899}" srcOrd="0" destOrd="0" presId="urn:microsoft.com/office/officeart/2005/8/layout/vProcess5"/>
    <dgm:cxn modelId="{0F714271-D179-4B56-AFB3-5E2B5302C724}" type="presOf" srcId="{DE4A6705-FDCD-4321-8D6B-8B56025E263B}" destId="{C6887E9F-84F8-4F05-8972-AA375C8C7047}" srcOrd="1" destOrd="0" presId="urn:microsoft.com/office/officeart/2005/8/layout/vProcess5"/>
    <dgm:cxn modelId="{03644957-C44A-41BC-871F-4B1017C9C95C}" type="presOf" srcId="{85AB21CF-EA41-4557-8402-09C0D9A78C41}" destId="{EBAFC94F-8BC8-4162-90E7-F9501B700DE6}" srcOrd="0" destOrd="0" presId="urn:microsoft.com/office/officeart/2005/8/layout/vProcess5"/>
    <dgm:cxn modelId="{A68FAB79-BB38-4BD5-9DED-2B2D1F21299A}" type="presOf" srcId="{1594CC06-0FD1-4883-BD04-6476D0634D49}" destId="{F2D1990B-663E-49A3-A38A-6C81D40B5161}" srcOrd="0" destOrd="0" presId="urn:microsoft.com/office/officeart/2005/8/layout/vProcess5"/>
    <dgm:cxn modelId="{2DDA105A-55C1-4173-921D-C173B6FA8756}" type="presOf" srcId="{1C8E50F9-F207-4A9A-AE7C-1DC09CAECB53}" destId="{A4284EFF-31C3-46FB-954B-D6DE9DDDE4C3}" srcOrd="1" destOrd="0" presId="urn:microsoft.com/office/officeart/2005/8/layout/vProcess5"/>
    <dgm:cxn modelId="{4147C89F-2E01-415C-A941-7BE23FD2DC06}" type="presOf" srcId="{0CA8E0C3-4782-4BD7-B316-950A3326579F}" destId="{1B294939-BAE3-4936-B23C-A45281FDA8B9}" srcOrd="0" destOrd="0" presId="urn:microsoft.com/office/officeart/2005/8/layout/vProcess5"/>
    <dgm:cxn modelId="{840949B2-C21B-4539-9447-728AD5DB88B5}" srcId="{AA47B473-38AD-4516-8C6C-0CFB4461604B}" destId="{DE4A6705-FDCD-4321-8D6B-8B56025E263B}" srcOrd="1" destOrd="0" parTransId="{93963BA9-B569-4921-B394-0D113B8EDD73}" sibTransId="{0CA8E0C3-4782-4BD7-B316-950A3326579F}"/>
    <dgm:cxn modelId="{22E420BE-93AA-4BD5-AF37-61A1AAEFEA1B}" srcId="{AA47B473-38AD-4516-8C6C-0CFB4461604B}" destId="{1C8E50F9-F207-4A9A-AE7C-1DC09CAECB53}" srcOrd="3" destOrd="0" parTransId="{83495FD0-5A2D-45B1-A3D5-7D2B1EABBE1D}" sibTransId="{1F17CAB1-45AB-4855-9E00-F5DC6CF565F5}"/>
    <dgm:cxn modelId="{B68E86C1-7E0B-42D6-92CA-6DE4D96F041F}" srcId="{AA47B473-38AD-4516-8C6C-0CFB4461604B}" destId="{1594CC06-0FD1-4883-BD04-6476D0634D49}" srcOrd="2" destOrd="0" parTransId="{7A45B218-B738-4BC1-9CF5-55E41E925FBB}" sibTransId="{85AB21CF-EA41-4557-8402-09C0D9A78C41}"/>
    <dgm:cxn modelId="{00E227D4-DC1D-429A-B5B3-B550F162DA5E}" type="presOf" srcId="{CB50CF83-5923-4767-9C3F-B1E356D1F9B1}" destId="{C6EDB302-868C-43CA-83B3-D6922D64BDEE}" srcOrd="0" destOrd="0" presId="urn:microsoft.com/office/officeart/2005/8/layout/vProcess5"/>
    <dgm:cxn modelId="{D617CFE3-E1B3-4517-9196-E08DA096A7F0}" type="presOf" srcId="{1C8E50F9-F207-4A9A-AE7C-1DC09CAECB53}" destId="{71D7C5D5-9D71-4900-BD27-B46C254FE755}" srcOrd="0" destOrd="0" presId="urn:microsoft.com/office/officeart/2005/8/layout/vProcess5"/>
    <dgm:cxn modelId="{75371EFE-D0C1-45E7-9B42-85326680DFAF}" type="presOf" srcId="{1594CC06-0FD1-4883-BD04-6476D0634D49}" destId="{6F80C0E8-8E71-493D-B111-0217487FD76E}" srcOrd="1" destOrd="0" presId="urn:microsoft.com/office/officeart/2005/8/layout/vProcess5"/>
    <dgm:cxn modelId="{87AB749D-7AD5-436E-8360-A7667769693E}" type="presParOf" srcId="{63F18929-3C65-484D-A136-3550C0817F96}" destId="{7B399C03-4B73-44C8-8A30-F87EA2D62288}" srcOrd="0" destOrd="0" presId="urn:microsoft.com/office/officeart/2005/8/layout/vProcess5"/>
    <dgm:cxn modelId="{3B6AD993-47BA-49D4-A145-BD6A32CEBF66}" type="presParOf" srcId="{63F18929-3C65-484D-A136-3550C0817F96}" destId="{C6EDB302-868C-43CA-83B3-D6922D64BDEE}" srcOrd="1" destOrd="0" presId="urn:microsoft.com/office/officeart/2005/8/layout/vProcess5"/>
    <dgm:cxn modelId="{E7D6C41B-268F-4328-90F3-3251A10948D6}" type="presParOf" srcId="{63F18929-3C65-484D-A136-3550C0817F96}" destId="{1BDE6971-650F-4782-94C1-AE31ABF82899}" srcOrd="2" destOrd="0" presId="urn:microsoft.com/office/officeart/2005/8/layout/vProcess5"/>
    <dgm:cxn modelId="{A8245D93-D1E1-422A-95ED-F9FF70794FEE}" type="presParOf" srcId="{63F18929-3C65-484D-A136-3550C0817F96}" destId="{F2D1990B-663E-49A3-A38A-6C81D40B5161}" srcOrd="3" destOrd="0" presId="urn:microsoft.com/office/officeart/2005/8/layout/vProcess5"/>
    <dgm:cxn modelId="{F4099CEE-F1AF-425D-A739-B15253C0B22F}" type="presParOf" srcId="{63F18929-3C65-484D-A136-3550C0817F96}" destId="{71D7C5D5-9D71-4900-BD27-B46C254FE755}" srcOrd="4" destOrd="0" presId="urn:microsoft.com/office/officeart/2005/8/layout/vProcess5"/>
    <dgm:cxn modelId="{6A934A41-04CD-4344-9D89-5DD140EA683B}" type="presParOf" srcId="{63F18929-3C65-484D-A136-3550C0817F96}" destId="{971161AE-1A65-43E1-9A5B-492CE9EBD335}" srcOrd="5" destOrd="0" presId="urn:microsoft.com/office/officeart/2005/8/layout/vProcess5"/>
    <dgm:cxn modelId="{BF63EF9A-A404-4A7D-A754-E5C6E3148D0C}" type="presParOf" srcId="{63F18929-3C65-484D-A136-3550C0817F96}" destId="{1B294939-BAE3-4936-B23C-A45281FDA8B9}" srcOrd="6" destOrd="0" presId="urn:microsoft.com/office/officeart/2005/8/layout/vProcess5"/>
    <dgm:cxn modelId="{AA367EF9-C568-4B22-86D5-48CA173EDF62}" type="presParOf" srcId="{63F18929-3C65-484D-A136-3550C0817F96}" destId="{EBAFC94F-8BC8-4162-90E7-F9501B700DE6}" srcOrd="7" destOrd="0" presId="urn:microsoft.com/office/officeart/2005/8/layout/vProcess5"/>
    <dgm:cxn modelId="{8833EB8A-B038-481D-B781-DF150970DA3F}" type="presParOf" srcId="{63F18929-3C65-484D-A136-3550C0817F96}" destId="{0A819549-09EC-405B-9D51-6258829B4152}" srcOrd="8" destOrd="0" presId="urn:microsoft.com/office/officeart/2005/8/layout/vProcess5"/>
    <dgm:cxn modelId="{E3DD6D66-3B0D-4435-8ABC-2AD1B5EB3BD3}" type="presParOf" srcId="{63F18929-3C65-484D-A136-3550C0817F96}" destId="{C6887E9F-84F8-4F05-8972-AA375C8C7047}" srcOrd="9" destOrd="0" presId="urn:microsoft.com/office/officeart/2005/8/layout/vProcess5"/>
    <dgm:cxn modelId="{020EFB88-0CBB-49BD-B269-D72166435023}" type="presParOf" srcId="{63F18929-3C65-484D-A136-3550C0817F96}" destId="{6F80C0E8-8E71-493D-B111-0217487FD76E}" srcOrd="10" destOrd="0" presId="urn:microsoft.com/office/officeart/2005/8/layout/vProcess5"/>
    <dgm:cxn modelId="{67D6549A-3DBA-4EBE-A301-8BD1ACDEBA93}" type="presParOf" srcId="{63F18929-3C65-484D-A136-3550C0817F96}" destId="{A4284EFF-31C3-46FB-954B-D6DE9DDDE4C3}"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0C4272-6903-46AE-8666-BB4433C30BBE}"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IN"/>
        </a:p>
      </dgm:t>
    </dgm:pt>
    <dgm:pt modelId="{44772995-8821-4F8A-A30E-B0B6803A9140}">
      <dgm:prSet phldrT="[Text]"/>
      <dgm:spPr/>
      <dgm:t>
        <a:bodyPr/>
        <a:lstStyle/>
        <a:p>
          <a:r>
            <a:rPr lang="en-IN" dirty="0"/>
            <a:t>Points of difference</a:t>
          </a:r>
        </a:p>
      </dgm:t>
    </dgm:pt>
    <dgm:pt modelId="{EDB5AF07-A18F-4F09-911A-98B1F3BD9440}" type="parTrans" cxnId="{B22566B8-935D-4534-9571-39E05DF108F6}">
      <dgm:prSet/>
      <dgm:spPr/>
      <dgm:t>
        <a:bodyPr/>
        <a:lstStyle/>
        <a:p>
          <a:endParaRPr lang="en-IN"/>
        </a:p>
      </dgm:t>
    </dgm:pt>
    <dgm:pt modelId="{7FB89511-F4EB-4573-934D-479E097EF9E9}" type="sibTrans" cxnId="{B22566B8-935D-4534-9571-39E05DF108F6}">
      <dgm:prSet/>
      <dgm:spPr/>
      <dgm:t>
        <a:bodyPr/>
        <a:lstStyle/>
        <a:p>
          <a:endParaRPr lang="en-IN"/>
        </a:p>
      </dgm:t>
    </dgm:pt>
    <dgm:pt modelId="{AD981BF1-9667-498F-903A-416C414DDEEB}">
      <dgm:prSet phldrT="[Text]"/>
      <dgm:spPr/>
      <dgm:t>
        <a:bodyPr/>
        <a:lstStyle/>
        <a:p>
          <a:r>
            <a:rPr lang="en-IN" dirty="0"/>
            <a:t>Mental Map</a:t>
          </a:r>
        </a:p>
      </dgm:t>
    </dgm:pt>
    <dgm:pt modelId="{3732B723-D200-40FA-B6AB-73059F26A2E8}" type="parTrans" cxnId="{4B7DA57D-16B0-471B-8372-2061D33DF7D0}">
      <dgm:prSet/>
      <dgm:spPr/>
      <dgm:t>
        <a:bodyPr/>
        <a:lstStyle/>
        <a:p>
          <a:endParaRPr lang="en-IN"/>
        </a:p>
      </dgm:t>
    </dgm:pt>
    <dgm:pt modelId="{7EA417A3-12ED-4DA9-B828-35381F267DF7}" type="sibTrans" cxnId="{4B7DA57D-16B0-471B-8372-2061D33DF7D0}">
      <dgm:prSet/>
      <dgm:spPr/>
      <dgm:t>
        <a:bodyPr/>
        <a:lstStyle/>
        <a:p>
          <a:endParaRPr lang="en-IN"/>
        </a:p>
      </dgm:t>
    </dgm:pt>
    <dgm:pt modelId="{94AEA7E0-2623-4563-A61B-043D66C91395}">
      <dgm:prSet phldrT="[Text]"/>
      <dgm:spPr/>
      <dgm:t>
        <a:bodyPr/>
        <a:lstStyle/>
        <a:p>
          <a:r>
            <a:rPr lang="en-IN" dirty="0"/>
            <a:t>Core Brand Associations</a:t>
          </a:r>
        </a:p>
      </dgm:t>
    </dgm:pt>
    <dgm:pt modelId="{B7DA6477-4C42-41B5-BAE6-37BD413FB51C}" type="parTrans" cxnId="{83BA8BD7-9A89-4020-BD30-BD11AADE8AB9}">
      <dgm:prSet/>
      <dgm:spPr/>
      <dgm:t>
        <a:bodyPr/>
        <a:lstStyle/>
        <a:p>
          <a:endParaRPr lang="en-IN"/>
        </a:p>
      </dgm:t>
    </dgm:pt>
    <dgm:pt modelId="{A7D95EC0-240A-45BC-A7DD-706EA9976625}" type="sibTrans" cxnId="{83BA8BD7-9A89-4020-BD30-BD11AADE8AB9}">
      <dgm:prSet/>
      <dgm:spPr/>
      <dgm:t>
        <a:bodyPr/>
        <a:lstStyle/>
        <a:p>
          <a:endParaRPr lang="en-IN"/>
        </a:p>
      </dgm:t>
    </dgm:pt>
    <dgm:pt modelId="{9F45F5A6-C0CC-4B45-B9A2-86CB2A92412A}">
      <dgm:prSet phldrT="[Text]"/>
      <dgm:spPr/>
      <dgm:t>
        <a:bodyPr/>
        <a:lstStyle/>
        <a:p>
          <a:r>
            <a:rPr lang="en-IN" dirty="0"/>
            <a:t>Brand Mantra</a:t>
          </a:r>
        </a:p>
      </dgm:t>
    </dgm:pt>
    <dgm:pt modelId="{1EB8B9FA-8C15-4AA7-971F-C9043338C7C0}" type="parTrans" cxnId="{861CE851-DA4B-4409-80ED-867F994F47DB}">
      <dgm:prSet/>
      <dgm:spPr/>
      <dgm:t>
        <a:bodyPr/>
        <a:lstStyle/>
        <a:p>
          <a:endParaRPr lang="en-IN"/>
        </a:p>
      </dgm:t>
    </dgm:pt>
    <dgm:pt modelId="{3D25AEE9-3DA4-4F03-85B8-2BB285277F6D}" type="sibTrans" cxnId="{861CE851-DA4B-4409-80ED-867F994F47DB}">
      <dgm:prSet/>
      <dgm:spPr/>
      <dgm:t>
        <a:bodyPr/>
        <a:lstStyle/>
        <a:p>
          <a:endParaRPr lang="en-IN"/>
        </a:p>
      </dgm:t>
    </dgm:pt>
    <dgm:pt modelId="{6B527D06-A2EE-4406-8BF1-4DF9C5EE04A2}" type="pres">
      <dgm:prSet presAssocID="{E70C4272-6903-46AE-8666-BB4433C30BBE}" presName="linear" presStyleCnt="0">
        <dgm:presLayoutVars>
          <dgm:dir/>
          <dgm:animLvl val="lvl"/>
          <dgm:resizeHandles val="exact"/>
        </dgm:presLayoutVars>
      </dgm:prSet>
      <dgm:spPr/>
    </dgm:pt>
    <dgm:pt modelId="{5B7B5D3C-CBBF-4F45-96C6-295875708887}" type="pres">
      <dgm:prSet presAssocID="{44772995-8821-4F8A-A30E-B0B6803A9140}" presName="parentLin" presStyleCnt="0"/>
      <dgm:spPr/>
    </dgm:pt>
    <dgm:pt modelId="{0F53E20E-99C9-435D-A54F-9802D5E29355}" type="pres">
      <dgm:prSet presAssocID="{44772995-8821-4F8A-A30E-B0B6803A9140}" presName="parentLeftMargin" presStyleLbl="node1" presStyleIdx="0" presStyleCnt="4"/>
      <dgm:spPr/>
    </dgm:pt>
    <dgm:pt modelId="{DF749595-B695-43FC-B80D-D54F28F211A2}" type="pres">
      <dgm:prSet presAssocID="{44772995-8821-4F8A-A30E-B0B6803A9140}" presName="parentText" presStyleLbl="node1" presStyleIdx="0" presStyleCnt="4">
        <dgm:presLayoutVars>
          <dgm:chMax val="0"/>
          <dgm:bulletEnabled val="1"/>
        </dgm:presLayoutVars>
      </dgm:prSet>
      <dgm:spPr/>
    </dgm:pt>
    <dgm:pt modelId="{A29C5733-3F2E-4700-8420-CA5DD836FE84}" type="pres">
      <dgm:prSet presAssocID="{44772995-8821-4F8A-A30E-B0B6803A9140}" presName="negativeSpace" presStyleCnt="0"/>
      <dgm:spPr/>
    </dgm:pt>
    <dgm:pt modelId="{EDF0903D-F4A0-4FB9-BC02-010885C27153}" type="pres">
      <dgm:prSet presAssocID="{44772995-8821-4F8A-A30E-B0B6803A9140}" presName="childText" presStyleLbl="conFgAcc1" presStyleIdx="0" presStyleCnt="4">
        <dgm:presLayoutVars>
          <dgm:bulletEnabled val="1"/>
        </dgm:presLayoutVars>
      </dgm:prSet>
      <dgm:spPr/>
    </dgm:pt>
    <dgm:pt modelId="{A3FE1BE2-765B-4C6E-9BA0-208A29EB59FA}" type="pres">
      <dgm:prSet presAssocID="{7FB89511-F4EB-4573-934D-479E097EF9E9}" presName="spaceBetweenRectangles" presStyleCnt="0"/>
      <dgm:spPr/>
    </dgm:pt>
    <dgm:pt modelId="{1100D077-FA56-4B6D-A01B-3F54BD22DBED}" type="pres">
      <dgm:prSet presAssocID="{AD981BF1-9667-498F-903A-416C414DDEEB}" presName="parentLin" presStyleCnt="0"/>
      <dgm:spPr/>
    </dgm:pt>
    <dgm:pt modelId="{5D9E874C-A425-4764-856D-FF47AA719488}" type="pres">
      <dgm:prSet presAssocID="{AD981BF1-9667-498F-903A-416C414DDEEB}" presName="parentLeftMargin" presStyleLbl="node1" presStyleIdx="0" presStyleCnt="4"/>
      <dgm:spPr/>
    </dgm:pt>
    <dgm:pt modelId="{9A0DDE4D-A75F-4C09-9DA0-7372E3459C68}" type="pres">
      <dgm:prSet presAssocID="{AD981BF1-9667-498F-903A-416C414DDEEB}" presName="parentText" presStyleLbl="node1" presStyleIdx="1" presStyleCnt="4">
        <dgm:presLayoutVars>
          <dgm:chMax val="0"/>
          <dgm:bulletEnabled val="1"/>
        </dgm:presLayoutVars>
      </dgm:prSet>
      <dgm:spPr/>
    </dgm:pt>
    <dgm:pt modelId="{46B7BCDD-D4EB-4447-BDDE-CE17436C5C62}" type="pres">
      <dgm:prSet presAssocID="{AD981BF1-9667-498F-903A-416C414DDEEB}" presName="negativeSpace" presStyleCnt="0"/>
      <dgm:spPr/>
    </dgm:pt>
    <dgm:pt modelId="{22844A11-4023-443B-8D79-669CADC4D37A}" type="pres">
      <dgm:prSet presAssocID="{AD981BF1-9667-498F-903A-416C414DDEEB}" presName="childText" presStyleLbl="conFgAcc1" presStyleIdx="1" presStyleCnt="4">
        <dgm:presLayoutVars>
          <dgm:bulletEnabled val="1"/>
        </dgm:presLayoutVars>
      </dgm:prSet>
      <dgm:spPr/>
    </dgm:pt>
    <dgm:pt modelId="{2AC6D1AC-2AF0-4A8B-8945-AD9E9D0DB3B7}" type="pres">
      <dgm:prSet presAssocID="{7EA417A3-12ED-4DA9-B828-35381F267DF7}" presName="spaceBetweenRectangles" presStyleCnt="0"/>
      <dgm:spPr/>
    </dgm:pt>
    <dgm:pt modelId="{2276518F-6DF5-4F8C-B74E-FB1D18499D0B}" type="pres">
      <dgm:prSet presAssocID="{94AEA7E0-2623-4563-A61B-043D66C91395}" presName="parentLin" presStyleCnt="0"/>
      <dgm:spPr/>
    </dgm:pt>
    <dgm:pt modelId="{01872446-31C6-4DD3-872F-BC462E8475BE}" type="pres">
      <dgm:prSet presAssocID="{94AEA7E0-2623-4563-A61B-043D66C91395}" presName="parentLeftMargin" presStyleLbl="node1" presStyleIdx="1" presStyleCnt="4"/>
      <dgm:spPr/>
    </dgm:pt>
    <dgm:pt modelId="{D3891A6D-4E6C-44DD-B4D7-0C17E215C181}" type="pres">
      <dgm:prSet presAssocID="{94AEA7E0-2623-4563-A61B-043D66C91395}" presName="parentText" presStyleLbl="node1" presStyleIdx="2" presStyleCnt="4">
        <dgm:presLayoutVars>
          <dgm:chMax val="0"/>
          <dgm:bulletEnabled val="1"/>
        </dgm:presLayoutVars>
      </dgm:prSet>
      <dgm:spPr/>
    </dgm:pt>
    <dgm:pt modelId="{DCA528E8-9A16-4513-9430-85522DED9B8B}" type="pres">
      <dgm:prSet presAssocID="{94AEA7E0-2623-4563-A61B-043D66C91395}" presName="negativeSpace" presStyleCnt="0"/>
      <dgm:spPr/>
    </dgm:pt>
    <dgm:pt modelId="{8CC53A70-1F8C-4716-8874-E76D78B4D51A}" type="pres">
      <dgm:prSet presAssocID="{94AEA7E0-2623-4563-A61B-043D66C91395}" presName="childText" presStyleLbl="conFgAcc1" presStyleIdx="2" presStyleCnt="4">
        <dgm:presLayoutVars>
          <dgm:bulletEnabled val="1"/>
        </dgm:presLayoutVars>
      </dgm:prSet>
      <dgm:spPr/>
    </dgm:pt>
    <dgm:pt modelId="{93E902D2-1C7A-4611-9225-AE075E222DA1}" type="pres">
      <dgm:prSet presAssocID="{A7D95EC0-240A-45BC-A7DD-706EA9976625}" presName="spaceBetweenRectangles" presStyleCnt="0"/>
      <dgm:spPr/>
    </dgm:pt>
    <dgm:pt modelId="{CC7896E6-78BF-4968-BFF1-3E8EB38A05A4}" type="pres">
      <dgm:prSet presAssocID="{9F45F5A6-C0CC-4B45-B9A2-86CB2A92412A}" presName="parentLin" presStyleCnt="0"/>
      <dgm:spPr/>
    </dgm:pt>
    <dgm:pt modelId="{34C49B2F-36DE-418F-AB37-86BAB35B4D38}" type="pres">
      <dgm:prSet presAssocID="{9F45F5A6-C0CC-4B45-B9A2-86CB2A92412A}" presName="parentLeftMargin" presStyleLbl="node1" presStyleIdx="2" presStyleCnt="4"/>
      <dgm:spPr/>
    </dgm:pt>
    <dgm:pt modelId="{FF9C9C05-8B8C-4811-9085-8398ED2522FF}" type="pres">
      <dgm:prSet presAssocID="{9F45F5A6-C0CC-4B45-B9A2-86CB2A92412A}" presName="parentText" presStyleLbl="node1" presStyleIdx="3" presStyleCnt="4">
        <dgm:presLayoutVars>
          <dgm:chMax val="0"/>
          <dgm:bulletEnabled val="1"/>
        </dgm:presLayoutVars>
      </dgm:prSet>
      <dgm:spPr/>
    </dgm:pt>
    <dgm:pt modelId="{1F352DC1-E9CE-4A51-8829-5F3544AA1FE0}" type="pres">
      <dgm:prSet presAssocID="{9F45F5A6-C0CC-4B45-B9A2-86CB2A92412A}" presName="negativeSpace" presStyleCnt="0"/>
      <dgm:spPr/>
    </dgm:pt>
    <dgm:pt modelId="{4F711AAC-6F79-43BF-BB0F-D089E34AD300}" type="pres">
      <dgm:prSet presAssocID="{9F45F5A6-C0CC-4B45-B9A2-86CB2A92412A}" presName="childText" presStyleLbl="conFgAcc1" presStyleIdx="3" presStyleCnt="4">
        <dgm:presLayoutVars>
          <dgm:bulletEnabled val="1"/>
        </dgm:presLayoutVars>
      </dgm:prSet>
      <dgm:spPr/>
    </dgm:pt>
  </dgm:ptLst>
  <dgm:cxnLst>
    <dgm:cxn modelId="{8DBD9C3E-E63D-4286-A12C-C3FD0FB9A1E9}" type="presOf" srcId="{AD981BF1-9667-498F-903A-416C414DDEEB}" destId="{9A0DDE4D-A75F-4C09-9DA0-7372E3459C68}" srcOrd="1" destOrd="0" presId="urn:microsoft.com/office/officeart/2005/8/layout/list1"/>
    <dgm:cxn modelId="{C3E8A74B-5983-4D5F-939A-2762E7A547CE}" type="presOf" srcId="{9F45F5A6-C0CC-4B45-B9A2-86CB2A92412A}" destId="{34C49B2F-36DE-418F-AB37-86BAB35B4D38}" srcOrd="0" destOrd="0" presId="urn:microsoft.com/office/officeart/2005/8/layout/list1"/>
    <dgm:cxn modelId="{C0F74C6D-F7EB-4C6B-A23D-0C2973D022D8}" type="presOf" srcId="{44772995-8821-4F8A-A30E-B0B6803A9140}" destId="{DF749595-B695-43FC-B80D-D54F28F211A2}" srcOrd="1" destOrd="0" presId="urn:microsoft.com/office/officeart/2005/8/layout/list1"/>
    <dgm:cxn modelId="{861CE851-DA4B-4409-80ED-867F994F47DB}" srcId="{E70C4272-6903-46AE-8666-BB4433C30BBE}" destId="{9F45F5A6-C0CC-4B45-B9A2-86CB2A92412A}" srcOrd="3" destOrd="0" parTransId="{1EB8B9FA-8C15-4AA7-971F-C9043338C7C0}" sibTransId="{3D25AEE9-3DA4-4F03-85B8-2BB285277F6D}"/>
    <dgm:cxn modelId="{8EBFDD76-2243-468B-95C4-93C159D249D5}" type="presOf" srcId="{E70C4272-6903-46AE-8666-BB4433C30BBE}" destId="{6B527D06-A2EE-4406-8BF1-4DF9C5EE04A2}" srcOrd="0" destOrd="0" presId="urn:microsoft.com/office/officeart/2005/8/layout/list1"/>
    <dgm:cxn modelId="{4B7DA57D-16B0-471B-8372-2061D33DF7D0}" srcId="{E70C4272-6903-46AE-8666-BB4433C30BBE}" destId="{AD981BF1-9667-498F-903A-416C414DDEEB}" srcOrd="1" destOrd="0" parTransId="{3732B723-D200-40FA-B6AB-73059F26A2E8}" sibTransId="{7EA417A3-12ED-4DA9-B828-35381F267DF7}"/>
    <dgm:cxn modelId="{1F2C9681-BA02-400D-9033-D5D66B96D035}" type="presOf" srcId="{AD981BF1-9667-498F-903A-416C414DDEEB}" destId="{5D9E874C-A425-4764-856D-FF47AA719488}" srcOrd="0" destOrd="0" presId="urn:microsoft.com/office/officeart/2005/8/layout/list1"/>
    <dgm:cxn modelId="{AFA584A1-3F5B-4C27-980B-5B1F63CC4AA0}" type="presOf" srcId="{94AEA7E0-2623-4563-A61B-043D66C91395}" destId="{01872446-31C6-4DD3-872F-BC462E8475BE}" srcOrd="0" destOrd="0" presId="urn:microsoft.com/office/officeart/2005/8/layout/list1"/>
    <dgm:cxn modelId="{A44D04B6-9486-4C38-9109-59D6E3E630B9}" type="presOf" srcId="{44772995-8821-4F8A-A30E-B0B6803A9140}" destId="{0F53E20E-99C9-435D-A54F-9802D5E29355}" srcOrd="0" destOrd="0" presId="urn:microsoft.com/office/officeart/2005/8/layout/list1"/>
    <dgm:cxn modelId="{B22566B8-935D-4534-9571-39E05DF108F6}" srcId="{E70C4272-6903-46AE-8666-BB4433C30BBE}" destId="{44772995-8821-4F8A-A30E-B0B6803A9140}" srcOrd="0" destOrd="0" parTransId="{EDB5AF07-A18F-4F09-911A-98B1F3BD9440}" sibTransId="{7FB89511-F4EB-4573-934D-479E097EF9E9}"/>
    <dgm:cxn modelId="{DFF491BC-51FE-44AD-BF88-D90404013552}" type="presOf" srcId="{9F45F5A6-C0CC-4B45-B9A2-86CB2A92412A}" destId="{FF9C9C05-8B8C-4811-9085-8398ED2522FF}" srcOrd="1" destOrd="0" presId="urn:microsoft.com/office/officeart/2005/8/layout/list1"/>
    <dgm:cxn modelId="{354978D4-3594-40C2-B2E2-5DC31BE9571D}" type="presOf" srcId="{94AEA7E0-2623-4563-A61B-043D66C91395}" destId="{D3891A6D-4E6C-44DD-B4D7-0C17E215C181}" srcOrd="1" destOrd="0" presId="urn:microsoft.com/office/officeart/2005/8/layout/list1"/>
    <dgm:cxn modelId="{83BA8BD7-9A89-4020-BD30-BD11AADE8AB9}" srcId="{E70C4272-6903-46AE-8666-BB4433C30BBE}" destId="{94AEA7E0-2623-4563-A61B-043D66C91395}" srcOrd="2" destOrd="0" parTransId="{B7DA6477-4C42-41B5-BAE6-37BD413FB51C}" sibTransId="{A7D95EC0-240A-45BC-A7DD-706EA9976625}"/>
    <dgm:cxn modelId="{2AB22F84-31F8-4722-A68D-5A57A298D5DA}" type="presParOf" srcId="{6B527D06-A2EE-4406-8BF1-4DF9C5EE04A2}" destId="{5B7B5D3C-CBBF-4F45-96C6-295875708887}" srcOrd="0" destOrd="0" presId="urn:microsoft.com/office/officeart/2005/8/layout/list1"/>
    <dgm:cxn modelId="{5B7CFD6D-EBEE-437F-86AA-942A9A268379}" type="presParOf" srcId="{5B7B5D3C-CBBF-4F45-96C6-295875708887}" destId="{0F53E20E-99C9-435D-A54F-9802D5E29355}" srcOrd="0" destOrd="0" presId="urn:microsoft.com/office/officeart/2005/8/layout/list1"/>
    <dgm:cxn modelId="{3179850C-8A91-49B1-B6D9-5F61B714859F}" type="presParOf" srcId="{5B7B5D3C-CBBF-4F45-96C6-295875708887}" destId="{DF749595-B695-43FC-B80D-D54F28F211A2}" srcOrd="1" destOrd="0" presId="urn:microsoft.com/office/officeart/2005/8/layout/list1"/>
    <dgm:cxn modelId="{4B03E9C1-2CCE-4067-971D-04F367318A4A}" type="presParOf" srcId="{6B527D06-A2EE-4406-8BF1-4DF9C5EE04A2}" destId="{A29C5733-3F2E-4700-8420-CA5DD836FE84}" srcOrd="1" destOrd="0" presId="urn:microsoft.com/office/officeart/2005/8/layout/list1"/>
    <dgm:cxn modelId="{BFADC54A-F730-45ED-B314-188008724D89}" type="presParOf" srcId="{6B527D06-A2EE-4406-8BF1-4DF9C5EE04A2}" destId="{EDF0903D-F4A0-4FB9-BC02-010885C27153}" srcOrd="2" destOrd="0" presId="urn:microsoft.com/office/officeart/2005/8/layout/list1"/>
    <dgm:cxn modelId="{C05AC3CC-F3FA-4831-84D3-5EFCF1B03776}" type="presParOf" srcId="{6B527D06-A2EE-4406-8BF1-4DF9C5EE04A2}" destId="{A3FE1BE2-765B-4C6E-9BA0-208A29EB59FA}" srcOrd="3" destOrd="0" presId="urn:microsoft.com/office/officeart/2005/8/layout/list1"/>
    <dgm:cxn modelId="{A8EC2BD4-25E1-4C02-85D5-AB44948C1E3A}" type="presParOf" srcId="{6B527D06-A2EE-4406-8BF1-4DF9C5EE04A2}" destId="{1100D077-FA56-4B6D-A01B-3F54BD22DBED}" srcOrd="4" destOrd="0" presId="urn:microsoft.com/office/officeart/2005/8/layout/list1"/>
    <dgm:cxn modelId="{66C147A2-7739-41D4-BD35-83B6003F2E6C}" type="presParOf" srcId="{1100D077-FA56-4B6D-A01B-3F54BD22DBED}" destId="{5D9E874C-A425-4764-856D-FF47AA719488}" srcOrd="0" destOrd="0" presId="urn:microsoft.com/office/officeart/2005/8/layout/list1"/>
    <dgm:cxn modelId="{E5EBCB33-E564-43FC-BBAB-06F435F2E8CC}" type="presParOf" srcId="{1100D077-FA56-4B6D-A01B-3F54BD22DBED}" destId="{9A0DDE4D-A75F-4C09-9DA0-7372E3459C68}" srcOrd="1" destOrd="0" presId="urn:microsoft.com/office/officeart/2005/8/layout/list1"/>
    <dgm:cxn modelId="{9081CD78-1A46-4D54-8A71-C3AE16837F4F}" type="presParOf" srcId="{6B527D06-A2EE-4406-8BF1-4DF9C5EE04A2}" destId="{46B7BCDD-D4EB-4447-BDDE-CE17436C5C62}" srcOrd="5" destOrd="0" presId="urn:microsoft.com/office/officeart/2005/8/layout/list1"/>
    <dgm:cxn modelId="{D0D03EDA-EA53-41F0-92C2-21C3929835E9}" type="presParOf" srcId="{6B527D06-A2EE-4406-8BF1-4DF9C5EE04A2}" destId="{22844A11-4023-443B-8D79-669CADC4D37A}" srcOrd="6" destOrd="0" presId="urn:microsoft.com/office/officeart/2005/8/layout/list1"/>
    <dgm:cxn modelId="{BB77DC47-0BC6-402F-81E3-9788D319D888}" type="presParOf" srcId="{6B527D06-A2EE-4406-8BF1-4DF9C5EE04A2}" destId="{2AC6D1AC-2AF0-4A8B-8945-AD9E9D0DB3B7}" srcOrd="7" destOrd="0" presId="urn:microsoft.com/office/officeart/2005/8/layout/list1"/>
    <dgm:cxn modelId="{BADC3A96-E530-4D0A-984D-5E1FC0138AE9}" type="presParOf" srcId="{6B527D06-A2EE-4406-8BF1-4DF9C5EE04A2}" destId="{2276518F-6DF5-4F8C-B74E-FB1D18499D0B}" srcOrd="8" destOrd="0" presId="urn:microsoft.com/office/officeart/2005/8/layout/list1"/>
    <dgm:cxn modelId="{4EDADBDD-6051-4306-9CAF-4186BBED488D}" type="presParOf" srcId="{2276518F-6DF5-4F8C-B74E-FB1D18499D0B}" destId="{01872446-31C6-4DD3-872F-BC462E8475BE}" srcOrd="0" destOrd="0" presId="urn:microsoft.com/office/officeart/2005/8/layout/list1"/>
    <dgm:cxn modelId="{FEB25DE2-1C2D-402E-A6F1-CC7559424231}" type="presParOf" srcId="{2276518F-6DF5-4F8C-B74E-FB1D18499D0B}" destId="{D3891A6D-4E6C-44DD-B4D7-0C17E215C181}" srcOrd="1" destOrd="0" presId="urn:microsoft.com/office/officeart/2005/8/layout/list1"/>
    <dgm:cxn modelId="{2A103172-A1A2-4870-8AA2-31FD99F6BDCE}" type="presParOf" srcId="{6B527D06-A2EE-4406-8BF1-4DF9C5EE04A2}" destId="{DCA528E8-9A16-4513-9430-85522DED9B8B}" srcOrd="9" destOrd="0" presId="urn:microsoft.com/office/officeart/2005/8/layout/list1"/>
    <dgm:cxn modelId="{7345AFF8-4860-4D68-80E8-219C6499E267}" type="presParOf" srcId="{6B527D06-A2EE-4406-8BF1-4DF9C5EE04A2}" destId="{8CC53A70-1F8C-4716-8874-E76D78B4D51A}" srcOrd="10" destOrd="0" presId="urn:microsoft.com/office/officeart/2005/8/layout/list1"/>
    <dgm:cxn modelId="{63C663BA-B9E8-4264-988F-91D157D718C6}" type="presParOf" srcId="{6B527D06-A2EE-4406-8BF1-4DF9C5EE04A2}" destId="{93E902D2-1C7A-4611-9225-AE075E222DA1}" srcOrd="11" destOrd="0" presId="urn:microsoft.com/office/officeart/2005/8/layout/list1"/>
    <dgm:cxn modelId="{343410B3-68E0-476D-B8FF-E49777E4DA2B}" type="presParOf" srcId="{6B527D06-A2EE-4406-8BF1-4DF9C5EE04A2}" destId="{CC7896E6-78BF-4968-BFF1-3E8EB38A05A4}" srcOrd="12" destOrd="0" presId="urn:microsoft.com/office/officeart/2005/8/layout/list1"/>
    <dgm:cxn modelId="{3E79C9ED-0562-4EB1-ADAB-60E1C98B2291}" type="presParOf" srcId="{CC7896E6-78BF-4968-BFF1-3E8EB38A05A4}" destId="{34C49B2F-36DE-418F-AB37-86BAB35B4D38}" srcOrd="0" destOrd="0" presId="urn:microsoft.com/office/officeart/2005/8/layout/list1"/>
    <dgm:cxn modelId="{B45DFC88-2A86-45D4-ADDC-574D29F00CB3}" type="presParOf" srcId="{CC7896E6-78BF-4968-BFF1-3E8EB38A05A4}" destId="{FF9C9C05-8B8C-4811-9085-8398ED2522FF}" srcOrd="1" destOrd="0" presId="urn:microsoft.com/office/officeart/2005/8/layout/list1"/>
    <dgm:cxn modelId="{50AAD401-B38A-43B1-B771-551670ED9C6E}" type="presParOf" srcId="{6B527D06-A2EE-4406-8BF1-4DF9C5EE04A2}" destId="{1F352DC1-E9CE-4A51-8829-5F3544AA1FE0}" srcOrd="13" destOrd="0" presId="urn:microsoft.com/office/officeart/2005/8/layout/list1"/>
    <dgm:cxn modelId="{ED1180A2-0912-4DE0-BE85-D6DE5FFB8EC2}" type="presParOf" srcId="{6B527D06-A2EE-4406-8BF1-4DF9C5EE04A2}" destId="{4F711AAC-6F79-43BF-BB0F-D089E34AD300}"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6659D1-6BB0-49CA-9604-95451F058F01}"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IN"/>
        </a:p>
      </dgm:t>
    </dgm:pt>
    <dgm:pt modelId="{61564D7B-80B9-487B-B2BF-6D3C3DE2892B}">
      <dgm:prSet phldrT="[Text]" custT="1"/>
      <dgm:spPr/>
      <dgm:t>
        <a:bodyPr/>
        <a:lstStyle/>
        <a:p>
          <a:r>
            <a:rPr lang="en-IN" sz="2000" dirty="0">
              <a:latin typeface="Arial Rounded MT Bold" panose="020F0704030504030204" pitchFamily="34" charset="0"/>
            </a:rPr>
            <a:t>Choosing Brand Elements</a:t>
          </a:r>
        </a:p>
      </dgm:t>
    </dgm:pt>
    <dgm:pt modelId="{A035F9B3-9CE0-4812-B27C-8DCC62618852}" type="parTrans" cxnId="{9EF84911-A116-4CA9-981F-46D37770FC71}">
      <dgm:prSet/>
      <dgm:spPr/>
      <dgm:t>
        <a:bodyPr/>
        <a:lstStyle/>
        <a:p>
          <a:endParaRPr lang="en-IN"/>
        </a:p>
      </dgm:t>
    </dgm:pt>
    <dgm:pt modelId="{082815C9-E6EF-4EAC-B354-A9B1296A9B00}" type="sibTrans" cxnId="{9EF84911-A116-4CA9-981F-46D37770FC71}">
      <dgm:prSet/>
      <dgm:spPr/>
      <dgm:t>
        <a:bodyPr/>
        <a:lstStyle/>
        <a:p>
          <a:endParaRPr lang="en-IN"/>
        </a:p>
      </dgm:t>
    </dgm:pt>
    <dgm:pt modelId="{3E1026B6-BF0D-4DCC-A472-7A8B19B8A476}">
      <dgm:prSet phldrT="[Text]" custT="1"/>
      <dgm:spPr/>
      <dgm:t>
        <a:bodyPr/>
        <a:lstStyle/>
        <a:p>
          <a:r>
            <a:rPr lang="en-US" sz="2000" dirty="0">
              <a:latin typeface="Arial Rounded MT Bold" panose="020F0704030504030204" pitchFamily="34" charset="0"/>
            </a:rPr>
            <a:t>Integrating the Brand into Marketing Activities and the Support Marketing Program</a:t>
          </a:r>
          <a:endParaRPr lang="en-IN" sz="2000" dirty="0">
            <a:latin typeface="Arial Rounded MT Bold" panose="020F0704030504030204" pitchFamily="34" charset="0"/>
          </a:endParaRPr>
        </a:p>
      </dgm:t>
    </dgm:pt>
    <dgm:pt modelId="{EF9F150D-88AC-4CAA-BD5D-CC82D0C7DC1B}" type="parTrans" cxnId="{6F200FAC-62D2-439A-BBC1-A3F7D0282155}">
      <dgm:prSet/>
      <dgm:spPr/>
      <dgm:t>
        <a:bodyPr/>
        <a:lstStyle/>
        <a:p>
          <a:endParaRPr lang="en-IN"/>
        </a:p>
      </dgm:t>
    </dgm:pt>
    <dgm:pt modelId="{CAEC7591-6CC6-4450-BAD0-234E949567A7}" type="sibTrans" cxnId="{6F200FAC-62D2-439A-BBC1-A3F7D0282155}">
      <dgm:prSet/>
      <dgm:spPr/>
      <dgm:t>
        <a:bodyPr/>
        <a:lstStyle/>
        <a:p>
          <a:endParaRPr lang="en-IN"/>
        </a:p>
      </dgm:t>
    </dgm:pt>
    <dgm:pt modelId="{BDCB4C99-3164-4029-B17B-3F8839BD6334}">
      <dgm:prSet phldrT="[Text]" custT="1"/>
      <dgm:spPr/>
      <dgm:t>
        <a:bodyPr/>
        <a:lstStyle/>
        <a:p>
          <a:r>
            <a:rPr lang="en-IN" sz="2000" dirty="0">
              <a:latin typeface="Arial Rounded MT Bold" panose="020F0704030504030204" pitchFamily="34" charset="0"/>
            </a:rPr>
            <a:t>Leveraging Secondary Associations</a:t>
          </a:r>
        </a:p>
      </dgm:t>
    </dgm:pt>
    <dgm:pt modelId="{E9B7373F-2438-4370-865E-AAEF9F7BC699}" type="parTrans" cxnId="{4D42543A-48D7-486A-A384-7FF26D786368}">
      <dgm:prSet/>
      <dgm:spPr/>
      <dgm:t>
        <a:bodyPr/>
        <a:lstStyle/>
        <a:p>
          <a:endParaRPr lang="en-IN"/>
        </a:p>
      </dgm:t>
    </dgm:pt>
    <dgm:pt modelId="{FBFB6B6C-CCA7-4391-B8BB-024F145776E3}" type="sibTrans" cxnId="{4D42543A-48D7-486A-A384-7FF26D786368}">
      <dgm:prSet/>
      <dgm:spPr/>
      <dgm:t>
        <a:bodyPr/>
        <a:lstStyle/>
        <a:p>
          <a:endParaRPr lang="en-IN"/>
        </a:p>
      </dgm:t>
    </dgm:pt>
    <dgm:pt modelId="{EC8FC166-EB21-40A2-9A02-57E0C703B328}" type="pres">
      <dgm:prSet presAssocID="{506659D1-6BB0-49CA-9604-95451F058F01}" presName="linear" presStyleCnt="0">
        <dgm:presLayoutVars>
          <dgm:dir/>
          <dgm:animLvl val="lvl"/>
          <dgm:resizeHandles val="exact"/>
        </dgm:presLayoutVars>
      </dgm:prSet>
      <dgm:spPr/>
    </dgm:pt>
    <dgm:pt modelId="{E1421424-6BCE-4DDC-A127-143F41E71307}" type="pres">
      <dgm:prSet presAssocID="{61564D7B-80B9-487B-B2BF-6D3C3DE2892B}" presName="parentLin" presStyleCnt="0"/>
      <dgm:spPr/>
    </dgm:pt>
    <dgm:pt modelId="{A06F85C1-9F66-4D51-8563-86D8639B411F}" type="pres">
      <dgm:prSet presAssocID="{61564D7B-80B9-487B-B2BF-6D3C3DE2892B}" presName="parentLeftMargin" presStyleLbl="node1" presStyleIdx="0" presStyleCnt="3"/>
      <dgm:spPr/>
    </dgm:pt>
    <dgm:pt modelId="{7BFB3359-2121-4367-8ABA-8E87DA063285}" type="pres">
      <dgm:prSet presAssocID="{61564D7B-80B9-487B-B2BF-6D3C3DE2892B}" presName="parentText" presStyleLbl="node1" presStyleIdx="0" presStyleCnt="3">
        <dgm:presLayoutVars>
          <dgm:chMax val="0"/>
          <dgm:bulletEnabled val="1"/>
        </dgm:presLayoutVars>
      </dgm:prSet>
      <dgm:spPr/>
    </dgm:pt>
    <dgm:pt modelId="{73E1A68E-3503-4916-BDAD-B7174FEF402A}" type="pres">
      <dgm:prSet presAssocID="{61564D7B-80B9-487B-B2BF-6D3C3DE2892B}" presName="negativeSpace" presStyleCnt="0"/>
      <dgm:spPr/>
    </dgm:pt>
    <dgm:pt modelId="{E654547D-6E4D-4E3B-905D-7D44171E65B5}" type="pres">
      <dgm:prSet presAssocID="{61564D7B-80B9-487B-B2BF-6D3C3DE2892B}" presName="childText" presStyleLbl="conFgAcc1" presStyleIdx="0" presStyleCnt="3">
        <dgm:presLayoutVars>
          <dgm:bulletEnabled val="1"/>
        </dgm:presLayoutVars>
      </dgm:prSet>
      <dgm:spPr/>
    </dgm:pt>
    <dgm:pt modelId="{CA6AE53B-FEB0-4200-A41A-9544E01362F5}" type="pres">
      <dgm:prSet presAssocID="{082815C9-E6EF-4EAC-B354-A9B1296A9B00}" presName="spaceBetweenRectangles" presStyleCnt="0"/>
      <dgm:spPr/>
    </dgm:pt>
    <dgm:pt modelId="{D47026BF-5C51-474A-97B7-5394D4BF2506}" type="pres">
      <dgm:prSet presAssocID="{3E1026B6-BF0D-4DCC-A472-7A8B19B8A476}" presName="parentLin" presStyleCnt="0"/>
      <dgm:spPr/>
    </dgm:pt>
    <dgm:pt modelId="{5B541921-B5D4-4A08-B7E5-CEB47284FAC3}" type="pres">
      <dgm:prSet presAssocID="{3E1026B6-BF0D-4DCC-A472-7A8B19B8A476}" presName="parentLeftMargin" presStyleLbl="node1" presStyleIdx="0" presStyleCnt="3"/>
      <dgm:spPr/>
    </dgm:pt>
    <dgm:pt modelId="{0D21E8CC-00D5-4BE1-AC60-19B1CBE28E66}" type="pres">
      <dgm:prSet presAssocID="{3E1026B6-BF0D-4DCC-A472-7A8B19B8A476}" presName="parentText" presStyleLbl="node1" presStyleIdx="1" presStyleCnt="3">
        <dgm:presLayoutVars>
          <dgm:chMax val="0"/>
          <dgm:bulletEnabled val="1"/>
        </dgm:presLayoutVars>
      </dgm:prSet>
      <dgm:spPr/>
    </dgm:pt>
    <dgm:pt modelId="{EB1616A4-4A00-47C7-A157-5AC3E1169294}" type="pres">
      <dgm:prSet presAssocID="{3E1026B6-BF0D-4DCC-A472-7A8B19B8A476}" presName="negativeSpace" presStyleCnt="0"/>
      <dgm:spPr/>
    </dgm:pt>
    <dgm:pt modelId="{F146BA97-2B90-4303-BE05-C89571EBD450}" type="pres">
      <dgm:prSet presAssocID="{3E1026B6-BF0D-4DCC-A472-7A8B19B8A476}" presName="childText" presStyleLbl="conFgAcc1" presStyleIdx="1" presStyleCnt="3">
        <dgm:presLayoutVars>
          <dgm:bulletEnabled val="1"/>
        </dgm:presLayoutVars>
      </dgm:prSet>
      <dgm:spPr/>
    </dgm:pt>
    <dgm:pt modelId="{4B5BAA6A-66A4-4338-9FFC-31F099871EF8}" type="pres">
      <dgm:prSet presAssocID="{CAEC7591-6CC6-4450-BAD0-234E949567A7}" presName="spaceBetweenRectangles" presStyleCnt="0"/>
      <dgm:spPr/>
    </dgm:pt>
    <dgm:pt modelId="{A5BAC697-B000-48DE-BE45-83CAAE1BF2BF}" type="pres">
      <dgm:prSet presAssocID="{BDCB4C99-3164-4029-B17B-3F8839BD6334}" presName="parentLin" presStyleCnt="0"/>
      <dgm:spPr/>
    </dgm:pt>
    <dgm:pt modelId="{384A727B-D10E-4FF1-8033-057FDF0DF57E}" type="pres">
      <dgm:prSet presAssocID="{BDCB4C99-3164-4029-B17B-3F8839BD6334}" presName="parentLeftMargin" presStyleLbl="node1" presStyleIdx="1" presStyleCnt="3"/>
      <dgm:spPr/>
    </dgm:pt>
    <dgm:pt modelId="{86EDD4C6-EAD2-4D82-B301-2F3151135073}" type="pres">
      <dgm:prSet presAssocID="{BDCB4C99-3164-4029-B17B-3F8839BD6334}" presName="parentText" presStyleLbl="node1" presStyleIdx="2" presStyleCnt="3">
        <dgm:presLayoutVars>
          <dgm:chMax val="0"/>
          <dgm:bulletEnabled val="1"/>
        </dgm:presLayoutVars>
      </dgm:prSet>
      <dgm:spPr/>
    </dgm:pt>
    <dgm:pt modelId="{5F158EB7-8EB9-41E4-A5F1-F1A73CED32A6}" type="pres">
      <dgm:prSet presAssocID="{BDCB4C99-3164-4029-B17B-3F8839BD6334}" presName="negativeSpace" presStyleCnt="0"/>
      <dgm:spPr/>
    </dgm:pt>
    <dgm:pt modelId="{867987D5-A582-41EB-9889-2E5FDBD1B97B}" type="pres">
      <dgm:prSet presAssocID="{BDCB4C99-3164-4029-B17B-3F8839BD6334}" presName="childText" presStyleLbl="conFgAcc1" presStyleIdx="2" presStyleCnt="3">
        <dgm:presLayoutVars>
          <dgm:bulletEnabled val="1"/>
        </dgm:presLayoutVars>
      </dgm:prSet>
      <dgm:spPr/>
    </dgm:pt>
  </dgm:ptLst>
  <dgm:cxnLst>
    <dgm:cxn modelId="{9EF84911-A116-4CA9-981F-46D37770FC71}" srcId="{506659D1-6BB0-49CA-9604-95451F058F01}" destId="{61564D7B-80B9-487B-B2BF-6D3C3DE2892B}" srcOrd="0" destOrd="0" parTransId="{A035F9B3-9CE0-4812-B27C-8DCC62618852}" sibTransId="{082815C9-E6EF-4EAC-B354-A9B1296A9B00}"/>
    <dgm:cxn modelId="{4D42543A-48D7-486A-A384-7FF26D786368}" srcId="{506659D1-6BB0-49CA-9604-95451F058F01}" destId="{BDCB4C99-3164-4029-B17B-3F8839BD6334}" srcOrd="2" destOrd="0" parTransId="{E9B7373F-2438-4370-865E-AAEF9F7BC699}" sibTransId="{FBFB6B6C-CCA7-4391-B8BB-024F145776E3}"/>
    <dgm:cxn modelId="{237F7E66-8198-4427-82C0-FA3B952C1881}" type="presOf" srcId="{61564D7B-80B9-487B-B2BF-6D3C3DE2892B}" destId="{A06F85C1-9F66-4D51-8563-86D8639B411F}" srcOrd="0" destOrd="0" presId="urn:microsoft.com/office/officeart/2005/8/layout/list1"/>
    <dgm:cxn modelId="{AB62A469-8EFE-418D-87E2-A6F437CA9763}" type="presOf" srcId="{3E1026B6-BF0D-4DCC-A472-7A8B19B8A476}" destId="{5B541921-B5D4-4A08-B7E5-CEB47284FAC3}" srcOrd="0" destOrd="0" presId="urn:microsoft.com/office/officeart/2005/8/layout/list1"/>
    <dgm:cxn modelId="{73B39670-AA79-46D8-95DB-ACB45DCFE75D}" type="presOf" srcId="{BDCB4C99-3164-4029-B17B-3F8839BD6334}" destId="{384A727B-D10E-4FF1-8033-057FDF0DF57E}" srcOrd="0" destOrd="0" presId="urn:microsoft.com/office/officeart/2005/8/layout/list1"/>
    <dgm:cxn modelId="{7A1E6671-E8F7-4FAB-A8F7-9B211EA6B5AA}" type="presOf" srcId="{BDCB4C99-3164-4029-B17B-3F8839BD6334}" destId="{86EDD4C6-EAD2-4D82-B301-2F3151135073}" srcOrd="1" destOrd="0" presId="urn:microsoft.com/office/officeart/2005/8/layout/list1"/>
    <dgm:cxn modelId="{B7805F85-08FC-4EBA-A737-65C580DECD1F}" type="presOf" srcId="{61564D7B-80B9-487B-B2BF-6D3C3DE2892B}" destId="{7BFB3359-2121-4367-8ABA-8E87DA063285}" srcOrd="1" destOrd="0" presId="urn:microsoft.com/office/officeart/2005/8/layout/list1"/>
    <dgm:cxn modelId="{19D3FE95-D06A-4506-8CC9-479860012904}" type="presOf" srcId="{3E1026B6-BF0D-4DCC-A472-7A8B19B8A476}" destId="{0D21E8CC-00D5-4BE1-AC60-19B1CBE28E66}" srcOrd="1" destOrd="0" presId="urn:microsoft.com/office/officeart/2005/8/layout/list1"/>
    <dgm:cxn modelId="{6F200FAC-62D2-439A-BBC1-A3F7D0282155}" srcId="{506659D1-6BB0-49CA-9604-95451F058F01}" destId="{3E1026B6-BF0D-4DCC-A472-7A8B19B8A476}" srcOrd="1" destOrd="0" parTransId="{EF9F150D-88AC-4CAA-BD5D-CC82D0C7DC1B}" sibTransId="{CAEC7591-6CC6-4450-BAD0-234E949567A7}"/>
    <dgm:cxn modelId="{899C11F0-C847-487A-ABC8-D87D6A0123FE}" type="presOf" srcId="{506659D1-6BB0-49CA-9604-95451F058F01}" destId="{EC8FC166-EB21-40A2-9A02-57E0C703B328}" srcOrd="0" destOrd="0" presId="urn:microsoft.com/office/officeart/2005/8/layout/list1"/>
    <dgm:cxn modelId="{02D246AE-C7A9-48FA-9837-8FDB1DB410E2}" type="presParOf" srcId="{EC8FC166-EB21-40A2-9A02-57E0C703B328}" destId="{E1421424-6BCE-4DDC-A127-143F41E71307}" srcOrd="0" destOrd="0" presId="urn:microsoft.com/office/officeart/2005/8/layout/list1"/>
    <dgm:cxn modelId="{3691D31A-D911-4F7B-B31D-5F9E4C03CC41}" type="presParOf" srcId="{E1421424-6BCE-4DDC-A127-143F41E71307}" destId="{A06F85C1-9F66-4D51-8563-86D8639B411F}" srcOrd="0" destOrd="0" presId="urn:microsoft.com/office/officeart/2005/8/layout/list1"/>
    <dgm:cxn modelId="{7F533E64-3B53-498A-8745-9D5816216479}" type="presParOf" srcId="{E1421424-6BCE-4DDC-A127-143F41E71307}" destId="{7BFB3359-2121-4367-8ABA-8E87DA063285}" srcOrd="1" destOrd="0" presId="urn:microsoft.com/office/officeart/2005/8/layout/list1"/>
    <dgm:cxn modelId="{4229FFCB-3D0F-47BF-B0F8-34D5744B237B}" type="presParOf" srcId="{EC8FC166-EB21-40A2-9A02-57E0C703B328}" destId="{73E1A68E-3503-4916-BDAD-B7174FEF402A}" srcOrd="1" destOrd="0" presId="urn:microsoft.com/office/officeart/2005/8/layout/list1"/>
    <dgm:cxn modelId="{DD66365A-C1EB-4737-B1F8-8C0DB91A3234}" type="presParOf" srcId="{EC8FC166-EB21-40A2-9A02-57E0C703B328}" destId="{E654547D-6E4D-4E3B-905D-7D44171E65B5}" srcOrd="2" destOrd="0" presId="urn:microsoft.com/office/officeart/2005/8/layout/list1"/>
    <dgm:cxn modelId="{3E1102D4-8541-41DC-9A71-27EBBE04B4FC}" type="presParOf" srcId="{EC8FC166-EB21-40A2-9A02-57E0C703B328}" destId="{CA6AE53B-FEB0-4200-A41A-9544E01362F5}" srcOrd="3" destOrd="0" presId="urn:microsoft.com/office/officeart/2005/8/layout/list1"/>
    <dgm:cxn modelId="{9E28CA9C-9F9B-4E9A-8E75-F1BA3DF15DA5}" type="presParOf" srcId="{EC8FC166-EB21-40A2-9A02-57E0C703B328}" destId="{D47026BF-5C51-474A-97B7-5394D4BF2506}" srcOrd="4" destOrd="0" presId="urn:microsoft.com/office/officeart/2005/8/layout/list1"/>
    <dgm:cxn modelId="{A50B9FFA-9C0A-4EBF-B89C-0A8F218C5FC9}" type="presParOf" srcId="{D47026BF-5C51-474A-97B7-5394D4BF2506}" destId="{5B541921-B5D4-4A08-B7E5-CEB47284FAC3}" srcOrd="0" destOrd="0" presId="urn:microsoft.com/office/officeart/2005/8/layout/list1"/>
    <dgm:cxn modelId="{6CD90A7B-E159-49A8-AE29-AE2DFA080AF4}" type="presParOf" srcId="{D47026BF-5C51-474A-97B7-5394D4BF2506}" destId="{0D21E8CC-00D5-4BE1-AC60-19B1CBE28E66}" srcOrd="1" destOrd="0" presId="urn:microsoft.com/office/officeart/2005/8/layout/list1"/>
    <dgm:cxn modelId="{4F91CD34-CA42-4F41-BE86-2984798565D7}" type="presParOf" srcId="{EC8FC166-EB21-40A2-9A02-57E0C703B328}" destId="{EB1616A4-4A00-47C7-A157-5AC3E1169294}" srcOrd="5" destOrd="0" presId="urn:microsoft.com/office/officeart/2005/8/layout/list1"/>
    <dgm:cxn modelId="{F7AE8F36-C625-4C5C-AA5D-2004450B03A8}" type="presParOf" srcId="{EC8FC166-EB21-40A2-9A02-57E0C703B328}" destId="{F146BA97-2B90-4303-BE05-C89571EBD450}" srcOrd="6" destOrd="0" presId="urn:microsoft.com/office/officeart/2005/8/layout/list1"/>
    <dgm:cxn modelId="{FD10DCC9-EF84-4FC0-986A-3F87278A1657}" type="presParOf" srcId="{EC8FC166-EB21-40A2-9A02-57E0C703B328}" destId="{4B5BAA6A-66A4-4338-9FFC-31F099871EF8}" srcOrd="7" destOrd="0" presId="urn:microsoft.com/office/officeart/2005/8/layout/list1"/>
    <dgm:cxn modelId="{6EE3A788-370B-430C-A11C-76218D09197F}" type="presParOf" srcId="{EC8FC166-EB21-40A2-9A02-57E0C703B328}" destId="{A5BAC697-B000-48DE-BE45-83CAAE1BF2BF}" srcOrd="8" destOrd="0" presId="urn:microsoft.com/office/officeart/2005/8/layout/list1"/>
    <dgm:cxn modelId="{92A31BF8-6E88-4C34-80B3-36469BB01045}" type="presParOf" srcId="{A5BAC697-B000-48DE-BE45-83CAAE1BF2BF}" destId="{384A727B-D10E-4FF1-8033-057FDF0DF57E}" srcOrd="0" destOrd="0" presId="urn:microsoft.com/office/officeart/2005/8/layout/list1"/>
    <dgm:cxn modelId="{43C444CA-CA0A-4FE1-A63C-043CDF95B073}" type="presParOf" srcId="{A5BAC697-B000-48DE-BE45-83CAAE1BF2BF}" destId="{86EDD4C6-EAD2-4D82-B301-2F3151135073}" srcOrd="1" destOrd="0" presId="urn:microsoft.com/office/officeart/2005/8/layout/list1"/>
    <dgm:cxn modelId="{457754DA-1911-4DC5-B39C-04D135D90D65}" type="presParOf" srcId="{EC8FC166-EB21-40A2-9A02-57E0C703B328}" destId="{5F158EB7-8EB9-41E4-A5F1-F1A73CED32A6}" srcOrd="9" destOrd="0" presId="urn:microsoft.com/office/officeart/2005/8/layout/list1"/>
    <dgm:cxn modelId="{9CEF0EFA-172B-42C8-BCC7-16EDD4E6B4AB}" type="presParOf" srcId="{EC8FC166-EB21-40A2-9A02-57E0C703B328}" destId="{867987D5-A582-41EB-9889-2E5FDBD1B97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008C5E2-A827-4497-8D5A-64972E44AE4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IN"/>
        </a:p>
      </dgm:t>
    </dgm:pt>
    <dgm:pt modelId="{354ECD24-104F-46C5-AB52-6D306777DBE6}">
      <dgm:prSet phldrT="[Text]"/>
      <dgm:spPr/>
      <dgm:t>
        <a:bodyPr/>
        <a:lstStyle/>
        <a:p>
          <a:r>
            <a:rPr lang="en-IN" dirty="0"/>
            <a:t>Brand Audit</a:t>
          </a:r>
        </a:p>
      </dgm:t>
    </dgm:pt>
    <dgm:pt modelId="{FF83F6C6-8D96-4CCC-8D0F-E2B334E93DC9}" type="parTrans" cxnId="{9A2F44CA-FD91-4C20-93DE-93AE686B045D}">
      <dgm:prSet/>
      <dgm:spPr/>
      <dgm:t>
        <a:bodyPr/>
        <a:lstStyle/>
        <a:p>
          <a:endParaRPr lang="en-IN"/>
        </a:p>
      </dgm:t>
    </dgm:pt>
    <dgm:pt modelId="{6F4010B0-9FC8-4AE2-BCDC-77437EB3F49F}" type="sibTrans" cxnId="{9A2F44CA-FD91-4C20-93DE-93AE686B045D}">
      <dgm:prSet/>
      <dgm:spPr/>
      <dgm:t>
        <a:bodyPr/>
        <a:lstStyle/>
        <a:p>
          <a:endParaRPr lang="en-IN"/>
        </a:p>
      </dgm:t>
    </dgm:pt>
    <dgm:pt modelId="{87C114A0-BAE5-4B59-B5EB-76C2A87020B3}">
      <dgm:prSet phldrT="[Text]"/>
      <dgm:spPr/>
      <dgm:t>
        <a:bodyPr/>
        <a:lstStyle/>
        <a:p>
          <a:r>
            <a:rPr lang="en-IN" dirty="0"/>
            <a:t>Brand Value chain</a:t>
          </a:r>
        </a:p>
      </dgm:t>
    </dgm:pt>
    <dgm:pt modelId="{CF7DA82E-2A5A-4C6E-9DBC-58411343AA8D}" type="parTrans" cxnId="{341E36A7-5EDF-4786-93BE-897FB00F6B0B}">
      <dgm:prSet/>
      <dgm:spPr/>
      <dgm:t>
        <a:bodyPr/>
        <a:lstStyle/>
        <a:p>
          <a:endParaRPr lang="en-IN"/>
        </a:p>
      </dgm:t>
    </dgm:pt>
    <dgm:pt modelId="{20C66C4B-701D-475F-8797-0E2FB4936097}" type="sibTrans" cxnId="{341E36A7-5EDF-4786-93BE-897FB00F6B0B}">
      <dgm:prSet/>
      <dgm:spPr/>
      <dgm:t>
        <a:bodyPr/>
        <a:lstStyle/>
        <a:p>
          <a:endParaRPr lang="en-IN"/>
        </a:p>
      </dgm:t>
    </dgm:pt>
    <dgm:pt modelId="{3B2D549B-F31A-4B70-93B2-4C21BF5C59FC}">
      <dgm:prSet phldrT="[Text]"/>
      <dgm:spPr/>
      <dgm:t>
        <a:bodyPr/>
        <a:lstStyle/>
        <a:p>
          <a:r>
            <a:rPr lang="en-IN" dirty="0"/>
            <a:t>Brand Equity Measurement System</a:t>
          </a:r>
        </a:p>
      </dgm:t>
    </dgm:pt>
    <dgm:pt modelId="{DDB16F24-62B9-47D9-90A7-81D3C8334757}" type="parTrans" cxnId="{523DA353-D6B6-49A2-B891-C2D7FE3CB6EC}">
      <dgm:prSet/>
      <dgm:spPr/>
      <dgm:t>
        <a:bodyPr/>
        <a:lstStyle/>
        <a:p>
          <a:endParaRPr lang="en-IN"/>
        </a:p>
      </dgm:t>
    </dgm:pt>
    <dgm:pt modelId="{A7F95F7F-F3C6-4D9E-AB29-C09E40150198}" type="sibTrans" cxnId="{523DA353-D6B6-49A2-B891-C2D7FE3CB6EC}">
      <dgm:prSet/>
      <dgm:spPr/>
      <dgm:t>
        <a:bodyPr/>
        <a:lstStyle/>
        <a:p>
          <a:endParaRPr lang="en-IN"/>
        </a:p>
      </dgm:t>
    </dgm:pt>
    <dgm:pt modelId="{47F263D8-3185-4931-B635-9F1DB3FDD955}" type="pres">
      <dgm:prSet presAssocID="{B008C5E2-A827-4497-8D5A-64972E44AE4D}" presName="linear" presStyleCnt="0">
        <dgm:presLayoutVars>
          <dgm:dir/>
          <dgm:animLvl val="lvl"/>
          <dgm:resizeHandles val="exact"/>
        </dgm:presLayoutVars>
      </dgm:prSet>
      <dgm:spPr/>
    </dgm:pt>
    <dgm:pt modelId="{4624B52C-059C-4E1A-A7A4-2CFF40571F89}" type="pres">
      <dgm:prSet presAssocID="{354ECD24-104F-46C5-AB52-6D306777DBE6}" presName="parentLin" presStyleCnt="0"/>
      <dgm:spPr/>
    </dgm:pt>
    <dgm:pt modelId="{202EFF0B-EFDD-4CAA-BBE8-1C9997983F2F}" type="pres">
      <dgm:prSet presAssocID="{354ECD24-104F-46C5-AB52-6D306777DBE6}" presName="parentLeftMargin" presStyleLbl="node1" presStyleIdx="0" presStyleCnt="3"/>
      <dgm:spPr/>
    </dgm:pt>
    <dgm:pt modelId="{2FB37497-E9A2-4819-AE6A-2AD9F0459430}" type="pres">
      <dgm:prSet presAssocID="{354ECD24-104F-46C5-AB52-6D306777DBE6}" presName="parentText" presStyleLbl="node1" presStyleIdx="0" presStyleCnt="3">
        <dgm:presLayoutVars>
          <dgm:chMax val="0"/>
          <dgm:bulletEnabled val="1"/>
        </dgm:presLayoutVars>
      </dgm:prSet>
      <dgm:spPr/>
    </dgm:pt>
    <dgm:pt modelId="{35FFDD38-CB6B-4A90-B116-3FD929A2F9AD}" type="pres">
      <dgm:prSet presAssocID="{354ECD24-104F-46C5-AB52-6D306777DBE6}" presName="negativeSpace" presStyleCnt="0"/>
      <dgm:spPr/>
    </dgm:pt>
    <dgm:pt modelId="{358ED0EF-6AF4-4272-AB8A-F9667CB55F74}" type="pres">
      <dgm:prSet presAssocID="{354ECD24-104F-46C5-AB52-6D306777DBE6}" presName="childText" presStyleLbl="conFgAcc1" presStyleIdx="0" presStyleCnt="3">
        <dgm:presLayoutVars>
          <dgm:bulletEnabled val="1"/>
        </dgm:presLayoutVars>
      </dgm:prSet>
      <dgm:spPr/>
    </dgm:pt>
    <dgm:pt modelId="{0B231FFB-3C5E-4C2E-86A7-0AC6C77B12EC}" type="pres">
      <dgm:prSet presAssocID="{6F4010B0-9FC8-4AE2-BCDC-77437EB3F49F}" presName="spaceBetweenRectangles" presStyleCnt="0"/>
      <dgm:spPr/>
    </dgm:pt>
    <dgm:pt modelId="{721DED3E-7C5C-4D8F-BBF4-F82CABE61136}" type="pres">
      <dgm:prSet presAssocID="{87C114A0-BAE5-4B59-B5EB-76C2A87020B3}" presName="parentLin" presStyleCnt="0"/>
      <dgm:spPr/>
    </dgm:pt>
    <dgm:pt modelId="{BAA09280-CFE7-4380-909D-9EBBA86EA6DF}" type="pres">
      <dgm:prSet presAssocID="{87C114A0-BAE5-4B59-B5EB-76C2A87020B3}" presName="parentLeftMargin" presStyleLbl="node1" presStyleIdx="0" presStyleCnt="3"/>
      <dgm:spPr/>
    </dgm:pt>
    <dgm:pt modelId="{2DB874F9-F5AE-431D-8867-8282CDD7A3BF}" type="pres">
      <dgm:prSet presAssocID="{87C114A0-BAE5-4B59-B5EB-76C2A87020B3}" presName="parentText" presStyleLbl="node1" presStyleIdx="1" presStyleCnt="3">
        <dgm:presLayoutVars>
          <dgm:chMax val="0"/>
          <dgm:bulletEnabled val="1"/>
        </dgm:presLayoutVars>
      </dgm:prSet>
      <dgm:spPr/>
    </dgm:pt>
    <dgm:pt modelId="{F36ACD58-24F4-46DF-858E-1D5385B6634A}" type="pres">
      <dgm:prSet presAssocID="{87C114A0-BAE5-4B59-B5EB-76C2A87020B3}" presName="negativeSpace" presStyleCnt="0"/>
      <dgm:spPr/>
    </dgm:pt>
    <dgm:pt modelId="{7F055084-5C12-4ADF-AEFD-4F1D8C7D32CF}" type="pres">
      <dgm:prSet presAssocID="{87C114A0-BAE5-4B59-B5EB-76C2A87020B3}" presName="childText" presStyleLbl="conFgAcc1" presStyleIdx="1" presStyleCnt="3">
        <dgm:presLayoutVars>
          <dgm:bulletEnabled val="1"/>
        </dgm:presLayoutVars>
      </dgm:prSet>
      <dgm:spPr/>
    </dgm:pt>
    <dgm:pt modelId="{2BF97D35-5F9A-4815-96F6-7EA0F325D4BE}" type="pres">
      <dgm:prSet presAssocID="{20C66C4B-701D-475F-8797-0E2FB4936097}" presName="spaceBetweenRectangles" presStyleCnt="0"/>
      <dgm:spPr/>
    </dgm:pt>
    <dgm:pt modelId="{5D18F7DD-6FF7-474C-B0F7-A934C34585E1}" type="pres">
      <dgm:prSet presAssocID="{3B2D549B-F31A-4B70-93B2-4C21BF5C59FC}" presName="parentLin" presStyleCnt="0"/>
      <dgm:spPr/>
    </dgm:pt>
    <dgm:pt modelId="{0FE63D5C-A3D0-478A-9B06-25FD3F8D26CB}" type="pres">
      <dgm:prSet presAssocID="{3B2D549B-F31A-4B70-93B2-4C21BF5C59FC}" presName="parentLeftMargin" presStyleLbl="node1" presStyleIdx="1" presStyleCnt="3"/>
      <dgm:spPr/>
    </dgm:pt>
    <dgm:pt modelId="{1D2AEBC3-5FD0-47FC-A47F-CE24E59FF3F6}" type="pres">
      <dgm:prSet presAssocID="{3B2D549B-F31A-4B70-93B2-4C21BF5C59FC}" presName="parentText" presStyleLbl="node1" presStyleIdx="2" presStyleCnt="3">
        <dgm:presLayoutVars>
          <dgm:chMax val="0"/>
          <dgm:bulletEnabled val="1"/>
        </dgm:presLayoutVars>
      </dgm:prSet>
      <dgm:spPr/>
    </dgm:pt>
    <dgm:pt modelId="{3BE92EC8-4685-4579-999E-555BC1393E3E}" type="pres">
      <dgm:prSet presAssocID="{3B2D549B-F31A-4B70-93B2-4C21BF5C59FC}" presName="negativeSpace" presStyleCnt="0"/>
      <dgm:spPr/>
    </dgm:pt>
    <dgm:pt modelId="{49DED40B-BA4E-490F-8BA3-6F84F405A058}" type="pres">
      <dgm:prSet presAssocID="{3B2D549B-F31A-4B70-93B2-4C21BF5C59FC}" presName="childText" presStyleLbl="conFgAcc1" presStyleIdx="2" presStyleCnt="3">
        <dgm:presLayoutVars>
          <dgm:bulletEnabled val="1"/>
        </dgm:presLayoutVars>
      </dgm:prSet>
      <dgm:spPr/>
    </dgm:pt>
  </dgm:ptLst>
  <dgm:cxnLst>
    <dgm:cxn modelId="{7D8C7148-7283-4017-B840-C801CD45E94D}" type="presOf" srcId="{354ECD24-104F-46C5-AB52-6D306777DBE6}" destId="{202EFF0B-EFDD-4CAA-BBE8-1C9997983F2F}" srcOrd="0" destOrd="0" presId="urn:microsoft.com/office/officeart/2005/8/layout/list1"/>
    <dgm:cxn modelId="{523DA353-D6B6-49A2-B891-C2D7FE3CB6EC}" srcId="{B008C5E2-A827-4497-8D5A-64972E44AE4D}" destId="{3B2D549B-F31A-4B70-93B2-4C21BF5C59FC}" srcOrd="2" destOrd="0" parTransId="{DDB16F24-62B9-47D9-90A7-81D3C8334757}" sibTransId="{A7F95F7F-F3C6-4D9E-AB29-C09E40150198}"/>
    <dgm:cxn modelId="{9FF2A054-64A5-418F-B986-AF1F269F8830}" type="presOf" srcId="{354ECD24-104F-46C5-AB52-6D306777DBE6}" destId="{2FB37497-E9A2-4819-AE6A-2AD9F0459430}" srcOrd="1" destOrd="0" presId="urn:microsoft.com/office/officeart/2005/8/layout/list1"/>
    <dgm:cxn modelId="{13B1F257-BB40-4771-BB10-CA63CA2FEC28}" type="presOf" srcId="{B008C5E2-A827-4497-8D5A-64972E44AE4D}" destId="{47F263D8-3185-4931-B635-9F1DB3FDD955}" srcOrd="0" destOrd="0" presId="urn:microsoft.com/office/officeart/2005/8/layout/list1"/>
    <dgm:cxn modelId="{F5207CA2-DE43-4584-A061-BFD09970B96E}" type="presOf" srcId="{3B2D549B-F31A-4B70-93B2-4C21BF5C59FC}" destId="{1D2AEBC3-5FD0-47FC-A47F-CE24E59FF3F6}" srcOrd="1" destOrd="0" presId="urn:microsoft.com/office/officeart/2005/8/layout/list1"/>
    <dgm:cxn modelId="{341E36A7-5EDF-4786-93BE-897FB00F6B0B}" srcId="{B008C5E2-A827-4497-8D5A-64972E44AE4D}" destId="{87C114A0-BAE5-4B59-B5EB-76C2A87020B3}" srcOrd="1" destOrd="0" parTransId="{CF7DA82E-2A5A-4C6E-9DBC-58411343AA8D}" sibTransId="{20C66C4B-701D-475F-8797-0E2FB4936097}"/>
    <dgm:cxn modelId="{177B88C0-59E8-47EB-A1A6-539D9D5DA890}" type="presOf" srcId="{3B2D549B-F31A-4B70-93B2-4C21BF5C59FC}" destId="{0FE63D5C-A3D0-478A-9B06-25FD3F8D26CB}" srcOrd="0" destOrd="0" presId="urn:microsoft.com/office/officeart/2005/8/layout/list1"/>
    <dgm:cxn modelId="{9A2F44CA-FD91-4C20-93DE-93AE686B045D}" srcId="{B008C5E2-A827-4497-8D5A-64972E44AE4D}" destId="{354ECD24-104F-46C5-AB52-6D306777DBE6}" srcOrd="0" destOrd="0" parTransId="{FF83F6C6-8D96-4CCC-8D0F-E2B334E93DC9}" sibTransId="{6F4010B0-9FC8-4AE2-BCDC-77437EB3F49F}"/>
    <dgm:cxn modelId="{A8F65DDA-6676-4481-912A-E3E2A7DE894D}" type="presOf" srcId="{87C114A0-BAE5-4B59-B5EB-76C2A87020B3}" destId="{BAA09280-CFE7-4380-909D-9EBBA86EA6DF}" srcOrd="0" destOrd="0" presId="urn:microsoft.com/office/officeart/2005/8/layout/list1"/>
    <dgm:cxn modelId="{895DF9E0-6ED3-41D7-8C4C-AF33C1B3D1EC}" type="presOf" srcId="{87C114A0-BAE5-4B59-B5EB-76C2A87020B3}" destId="{2DB874F9-F5AE-431D-8867-8282CDD7A3BF}" srcOrd="1" destOrd="0" presId="urn:microsoft.com/office/officeart/2005/8/layout/list1"/>
    <dgm:cxn modelId="{1964FFFE-2F06-433F-9B53-4EC0E4A6BA20}" type="presParOf" srcId="{47F263D8-3185-4931-B635-9F1DB3FDD955}" destId="{4624B52C-059C-4E1A-A7A4-2CFF40571F89}" srcOrd="0" destOrd="0" presId="urn:microsoft.com/office/officeart/2005/8/layout/list1"/>
    <dgm:cxn modelId="{EA15FED6-CE75-47CB-97CD-9791DFF11F9D}" type="presParOf" srcId="{4624B52C-059C-4E1A-A7A4-2CFF40571F89}" destId="{202EFF0B-EFDD-4CAA-BBE8-1C9997983F2F}" srcOrd="0" destOrd="0" presId="urn:microsoft.com/office/officeart/2005/8/layout/list1"/>
    <dgm:cxn modelId="{119CEDDE-F367-4A51-8417-CD54F53DD830}" type="presParOf" srcId="{4624B52C-059C-4E1A-A7A4-2CFF40571F89}" destId="{2FB37497-E9A2-4819-AE6A-2AD9F0459430}" srcOrd="1" destOrd="0" presId="urn:microsoft.com/office/officeart/2005/8/layout/list1"/>
    <dgm:cxn modelId="{94F892FF-30C1-403C-98FD-C46CE0A82AF2}" type="presParOf" srcId="{47F263D8-3185-4931-B635-9F1DB3FDD955}" destId="{35FFDD38-CB6B-4A90-B116-3FD929A2F9AD}" srcOrd="1" destOrd="0" presId="urn:microsoft.com/office/officeart/2005/8/layout/list1"/>
    <dgm:cxn modelId="{38E84D8E-10C1-4291-9ABA-7A19CC8D1078}" type="presParOf" srcId="{47F263D8-3185-4931-B635-9F1DB3FDD955}" destId="{358ED0EF-6AF4-4272-AB8A-F9667CB55F74}" srcOrd="2" destOrd="0" presId="urn:microsoft.com/office/officeart/2005/8/layout/list1"/>
    <dgm:cxn modelId="{D6D13DC6-1829-456F-8F24-EDDAF6740B98}" type="presParOf" srcId="{47F263D8-3185-4931-B635-9F1DB3FDD955}" destId="{0B231FFB-3C5E-4C2E-86A7-0AC6C77B12EC}" srcOrd="3" destOrd="0" presId="urn:microsoft.com/office/officeart/2005/8/layout/list1"/>
    <dgm:cxn modelId="{A9EEF9D5-095F-4A82-B551-B8899022CE86}" type="presParOf" srcId="{47F263D8-3185-4931-B635-9F1DB3FDD955}" destId="{721DED3E-7C5C-4D8F-BBF4-F82CABE61136}" srcOrd="4" destOrd="0" presId="urn:microsoft.com/office/officeart/2005/8/layout/list1"/>
    <dgm:cxn modelId="{CD8945D1-1C28-486F-A873-F802C6259D74}" type="presParOf" srcId="{721DED3E-7C5C-4D8F-BBF4-F82CABE61136}" destId="{BAA09280-CFE7-4380-909D-9EBBA86EA6DF}" srcOrd="0" destOrd="0" presId="urn:microsoft.com/office/officeart/2005/8/layout/list1"/>
    <dgm:cxn modelId="{0445E5F8-7760-449A-B634-AB4E38971888}" type="presParOf" srcId="{721DED3E-7C5C-4D8F-BBF4-F82CABE61136}" destId="{2DB874F9-F5AE-431D-8867-8282CDD7A3BF}" srcOrd="1" destOrd="0" presId="urn:microsoft.com/office/officeart/2005/8/layout/list1"/>
    <dgm:cxn modelId="{1D093114-5ECB-4445-93DB-84F73E14D5D1}" type="presParOf" srcId="{47F263D8-3185-4931-B635-9F1DB3FDD955}" destId="{F36ACD58-24F4-46DF-858E-1D5385B6634A}" srcOrd="5" destOrd="0" presId="urn:microsoft.com/office/officeart/2005/8/layout/list1"/>
    <dgm:cxn modelId="{D9914F3E-02E1-436E-BFF3-BB01CAAF05DE}" type="presParOf" srcId="{47F263D8-3185-4931-B635-9F1DB3FDD955}" destId="{7F055084-5C12-4ADF-AEFD-4F1D8C7D32CF}" srcOrd="6" destOrd="0" presId="urn:microsoft.com/office/officeart/2005/8/layout/list1"/>
    <dgm:cxn modelId="{3C7F20DB-5CED-4E35-8EEB-97B65189456D}" type="presParOf" srcId="{47F263D8-3185-4931-B635-9F1DB3FDD955}" destId="{2BF97D35-5F9A-4815-96F6-7EA0F325D4BE}" srcOrd="7" destOrd="0" presId="urn:microsoft.com/office/officeart/2005/8/layout/list1"/>
    <dgm:cxn modelId="{986F4F07-8EBF-437A-96C8-EB86194D62FA}" type="presParOf" srcId="{47F263D8-3185-4931-B635-9F1DB3FDD955}" destId="{5D18F7DD-6FF7-474C-B0F7-A934C34585E1}" srcOrd="8" destOrd="0" presId="urn:microsoft.com/office/officeart/2005/8/layout/list1"/>
    <dgm:cxn modelId="{FE21ECF6-BD7F-403C-9806-BAE51210C4BA}" type="presParOf" srcId="{5D18F7DD-6FF7-474C-B0F7-A934C34585E1}" destId="{0FE63D5C-A3D0-478A-9B06-25FD3F8D26CB}" srcOrd="0" destOrd="0" presId="urn:microsoft.com/office/officeart/2005/8/layout/list1"/>
    <dgm:cxn modelId="{513148ED-ACF9-4FC4-9015-D25E530A01AA}" type="presParOf" srcId="{5D18F7DD-6FF7-474C-B0F7-A934C34585E1}" destId="{1D2AEBC3-5FD0-47FC-A47F-CE24E59FF3F6}" srcOrd="1" destOrd="0" presId="urn:microsoft.com/office/officeart/2005/8/layout/list1"/>
    <dgm:cxn modelId="{A88FCC70-F773-49EC-9851-8942F6ED628C}" type="presParOf" srcId="{47F263D8-3185-4931-B635-9F1DB3FDD955}" destId="{3BE92EC8-4685-4579-999E-555BC1393E3E}" srcOrd="9" destOrd="0" presId="urn:microsoft.com/office/officeart/2005/8/layout/list1"/>
    <dgm:cxn modelId="{C7562618-7753-4C78-861D-C1B5A7AE13DE}" type="presParOf" srcId="{47F263D8-3185-4931-B635-9F1DB3FDD955}" destId="{49DED40B-BA4E-490F-8BA3-6F84F405A05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F0B86-1341-4C14-BE26-0A3A8B5034DE}">
      <dsp:nvSpPr>
        <dsp:cNvPr id="0" name=""/>
        <dsp:cNvSpPr/>
      </dsp:nvSpPr>
      <dsp:spPr>
        <a:xfrm>
          <a:off x="4621" y="784730"/>
          <a:ext cx="2020453" cy="121227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N" sz="2700" kern="1200" dirty="0"/>
            <a:t>Authenticity</a:t>
          </a:r>
        </a:p>
      </dsp:txBody>
      <dsp:txXfrm>
        <a:off x="40127" y="820236"/>
        <a:ext cx="1949441" cy="1141260"/>
      </dsp:txXfrm>
    </dsp:sp>
    <dsp:sp modelId="{B56B31C2-3D6F-43E0-9CC9-0372E1C51460}">
      <dsp:nvSpPr>
        <dsp:cNvPr id="0" name=""/>
        <dsp:cNvSpPr/>
      </dsp:nvSpPr>
      <dsp:spPr>
        <a:xfrm>
          <a:off x="2202874" y="1140330"/>
          <a:ext cx="428336" cy="50107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IN" sz="2100" kern="1200"/>
        </a:p>
      </dsp:txBody>
      <dsp:txXfrm>
        <a:off x="2202874" y="1240544"/>
        <a:ext cx="299835" cy="300644"/>
      </dsp:txXfrm>
    </dsp:sp>
    <dsp:sp modelId="{EE04D158-FAAE-4420-92F1-2011F3320A23}">
      <dsp:nvSpPr>
        <dsp:cNvPr id="0" name=""/>
        <dsp:cNvSpPr/>
      </dsp:nvSpPr>
      <dsp:spPr>
        <a:xfrm>
          <a:off x="2833255" y="784730"/>
          <a:ext cx="2020453" cy="1212272"/>
        </a:xfrm>
        <a:prstGeom prst="roundRect">
          <a:avLst>
            <a:gd name="adj" fmla="val 10000"/>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N" sz="2700" kern="1200" dirty="0"/>
            <a:t>Consistency</a:t>
          </a:r>
        </a:p>
      </dsp:txBody>
      <dsp:txXfrm>
        <a:off x="2868761" y="820236"/>
        <a:ext cx="1949441" cy="1141260"/>
      </dsp:txXfrm>
    </dsp:sp>
    <dsp:sp modelId="{0C8E4A2C-60AF-4F6B-B0BA-6BFDDBC09B08}">
      <dsp:nvSpPr>
        <dsp:cNvPr id="0" name=""/>
        <dsp:cNvSpPr/>
      </dsp:nvSpPr>
      <dsp:spPr>
        <a:xfrm>
          <a:off x="5031509" y="1140330"/>
          <a:ext cx="428336" cy="501072"/>
        </a:xfrm>
        <a:prstGeom prst="rightArrow">
          <a:avLst>
            <a:gd name="adj1" fmla="val 60000"/>
            <a:gd name="adj2" fmla="val 50000"/>
          </a:avLst>
        </a:prstGeom>
        <a:solidFill>
          <a:schemeClr val="accent5">
            <a:hueOff val="-1351709"/>
            <a:satOff val="-3484"/>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IN" sz="2100" kern="1200"/>
        </a:p>
      </dsp:txBody>
      <dsp:txXfrm>
        <a:off x="5031509" y="1240544"/>
        <a:ext cx="299835" cy="300644"/>
      </dsp:txXfrm>
    </dsp:sp>
    <dsp:sp modelId="{36629344-8CE6-4B6C-9FAB-7BFD858A82B3}">
      <dsp:nvSpPr>
        <dsp:cNvPr id="0" name=""/>
        <dsp:cNvSpPr/>
      </dsp:nvSpPr>
      <dsp:spPr>
        <a:xfrm>
          <a:off x="5661890" y="784730"/>
          <a:ext cx="2020453" cy="1212272"/>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N" sz="2700" kern="1200" dirty="0"/>
            <a:t>Durability</a:t>
          </a:r>
        </a:p>
      </dsp:txBody>
      <dsp:txXfrm>
        <a:off x="5697396" y="820236"/>
        <a:ext cx="1949441" cy="1141260"/>
      </dsp:txXfrm>
    </dsp:sp>
    <dsp:sp modelId="{C13054AD-5A81-409C-B425-FA05A5497CF9}">
      <dsp:nvSpPr>
        <dsp:cNvPr id="0" name=""/>
        <dsp:cNvSpPr/>
      </dsp:nvSpPr>
      <dsp:spPr>
        <a:xfrm>
          <a:off x="7860144" y="1140330"/>
          <a:ext cx="428336" cy="501072"/>
        </a:xfrm>
        <a:prstGeom prst="rightArrow">
          <a:avLst>
            <a:gd name="adj1" fmla="val 60000"/>
            <a:gd name="adj2" fmla="val 50000"/>
          </a:avLst>
        </a:prstGeom>
        <a:solidFill>
          <a:schemeClr val="accent5">
            <a:hueOff val="-2703417"/>
            <a:satOff val="-6968"/>
            <a:lumOff val="-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IN" sz="2100" kern="1200"/>
        </a:p>
      </dsp:txBody>
      <dsp:txXfrm>
        <a:off x="7860144" y="1240544"/>
        <a:ext cx="299835" cy="300644"/>
      </dsp:txXfrm>
    </dsp:sp>
    <dsp:sp modelId="{93539484-CEC7-43B0-BB28-854646853A43}">
      <dsp:nvSpPr>
        <dsp:cNvPr id="0" name=""/>
        <dsp:cNvSpPr/>
      </dsp:nvSpPr>
      <dsp:spPr>
        <a:xfrm>
          <a:off x="8490525" y="784730"/>
          <a:ext cx="2020453" cy="121227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N" sz="2700" kern="1200" dirty="0"/>
            <a:t>Experience</a:t>
          </a:r>
        </a:p>
      </dsp:txBody>
      <dsp:txXfrm>
        <a:off x="8526031" y="820236"/>
        <a:ext cx="1949441" cy="1141260"/>
      </dsp:txXfrm>
    </dsp:sp>
    <dsp:sp modelId="{D76B4B2C-689F-4C68-8ABE-4EDF70F10FE7}">
      <dsp:nvSpPr>
        <dsp:cNvPr id="0" name=""/>
        <dsp:cNvSpPr/>
      </dsp:nvSpPr>
      <dsp:spPr>
        <a:xfrm rot="5400000">
          <a:off x="9286584" y="2138434"/>
          <a:ext cx="428336" cy="501072"/>
        </a:xfrm>
        <a:prstGeom prst="rightArrow">
          <a:avLst>
            <a:gd name="adj1" fmla="val 60000"/>
            <a:gd name="adj2" fmla="val 50000"/>
          </a:avLst>
        </a:prstGeom>
        <a:solidFill>
          <a:schemeClr val="accent5">
            <a:hueOff val="-4055126"/>
            <a:satOff val="-10451"/>
            <a:lumOff val="-7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IN" sz="2100" kern="1200"/>
        </a:p>
      </dsp:txBody>
      <dsp:txXfrm rot="-5400000">
        <a:off x="9350431" y="2174802"/>
        <a:ext cx="300644" cy="299835"/>
      </dsp:txXfrm>
    </dsp:sp>
    <dsp:sp modelId="{6E4E7E09-B0D7-4627-9EDE-E364EDF07125}">
      <dsp:nvSpPr>
        <dsp:cNvPr id="0" name=""/>
        <dsp:cNvSpPr/>
      </dsp:nvSpPr>
      <dsp:spPr>
        <a:xfrm>
          <a:off x="8490525" y="2805184"/>
          <a:ext cx="2020453" cy="1212272"/>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N" sz="2700" kern="1200" dirty="0"/>
            <a:t>Uniqueness</a:t>
          </a:r>
        </a:p>
      </dsp:txBody>
      <dsp:txXfrm>
        <a:off x="8526031" y="2840690"/>
        <a:ext cx="1949441" cy="1141260"/>
      </dsp:txXfrm>
    </dsp:sp>
    <dsp:sp modelId="{34FF7CAB-1E29-4155-9E7D-31D843A40A69}">
      <dsp:nvSpPr>
        <dsp:cNvPr id="0" name=""/>
        <dsp:cNvSpPr/>
      </dsp:nvSpPr>
      <dsp:spPr>
        <a:xfrm rot="10800000">
          <a:off x="7884389" y="3160783"/>
          <a:ext cx="428336" cy="501072"/>
        </a:xfrm>
        <a:prstGeom prst="rightArrow">
          <a:avLst>
            <a:gd name="adj1" fmla="val 60000"/>
            <a:gd name="adj2" fmla="val 50000"/>
          </a:avLst>
        </a:prstGeom>
        <a:solidFill>
          <a:schemeClr val="accent5">
            <a:hueOff val="-5406834"/>
            <a:satOff val="-13935"/>
            <a:lumOff val="-941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IN" sz="2100" kern="1200"/>
        </a:p>
      </dsp:txBody>
      <dsp:txXfrm rot="10800000">
        <a:off x="8012890" y="3260997"/>
        <a:ext cx="299835" cy="300644"/>
      </dsp:txXfrm>
    </dsp:sp>
    <dsp:sp modelId="{52B754BD-00C0-4A95-82F4-E3CF11F0A385}">
      <dsp:nvSpPr>
        <dsp:cNvPr id="0" name=""/>
        <dsp:cNvSpPr/>
      </dsp:nvSpPr>
      <dsp:spPr>
        <a:xfrm>
          <a:off x="5661890" y="2805184"/>
          <a:ext cx="2020453" cy="1212272"/>
        </a:xfrm>
        <a:prstGeom prst="roundRect">
          <a:avLst>
            <a:gd name="adj" fmla="val 10000"/>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N" sz="2700" kern="1200" dirty="0"/>
            <a:t>Relevance</a:t>
          </a:r>
        </a:p>
      </dsp:txBody>
      <dsp:txXfrm>
        <a:off x="5697396" y="2840690"/>
        <a:ext cx="1949441" cy="1141260"/>
      </dsp:txXfrm>
    </dsp:sp>
    <dsp:sp modelId="{39978605-9009-4F3A-9282-4E518477A85B}">
      <dsp:nvSpPr>
        <dsp:cNvPr id="0" name=""/>
        <dsp:cNvSpPr/>
      </dsp:nvSpPr>
      <dsp:spPr>
        <a:xfrm rot="10800000">
          <a:off x="5055754" y="3160783"/>
          <a:ext cx="428336" cy="501072"/>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IN" sz="2100" kern="1200"/>
        </a:p>
      </dsp:txBody>
      <dsp:txXfrm rot="10800000">
        <a:off x="5184255" y="3260997"/>
        <a:ext cx="299835" cy="300644"/>
      </dsp:txXfrm>
    </dsp:sp>
    <dsp:sp modelId="{57733D50-5D37-4C2C-A31F-59B3805BCE32}">
      <dsp:nvSpPr>
        <dsp:cNvPr id="0" name=""/>
        <dsp:cNvSpPr/>
      </dsp:nvSpPr>
      <dsp:spPr>
        <a:xfrm>
          <a:off x="2833255" y="2805184"/>
          <a:ext cx="2020453" cy="121227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N" sz="2700" kern="1200" dirty="0"/>
            <a:t>Single mindedness</a:t>
          </a:r>
        </a:p>
      </dsp:txBody>
      <dsp:txXfrm>
        <a:off x="2868761" y="2840690"/>
        <a:ext cx="1949441" cy="11412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BFC49-D9E2-40AD-8959-FA885156023D}">
      <dsp:nvSpPr>
        <dsp:cNvPr id="0" name=""/>
        <dsp:cNvSpPr/>
      </dsp:nvSpPr>
      <dsp:spPr>
        <a:xfrm>
          <a:off x="0" y="640689"/>
          <a:ext cx="11094098" cy="100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7601F1-534A-4C1B-8000-1E94E2CA64FB}">
      <dsp:nvSpPr>
        <dsp:cNvPr id="0" name=""/>
        <dsp:cNvSpPr/>
      </dsp:nvSpPr>
      <dsp:spPr>
        <a:xfrm>
          <a:off x="554704" y="50289"/>
          <a:ext cx="7765868" cy="1180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531" tIns="0" rIns="293531" bIns="0" numCol="1" spcCol="1270" anchor="ctr" anchorCtr="0">
          <a:noAutofit/>
        </a:bodyPr>
        <a:lstStyle/>
        <a:p>
          <a:pPr marL="0" lvl="0" indent="0" algn="l" defTabSz="1244600">
            <a:lnSpc>
              <a:spcPct val="90000"/>
            </a:lnSpc>
            <a:spcBef>
              <a:spcPct val="0"/>
            </a:spcBef>
            <a:spcAft>
              <a:spcPct val="35000"/>
            </a:spcAft>
            <a:buNone/>
          </a:pPr>
          <a:r>
            <a:rPr lang="en-IN" sz="2800" kern="1200" dirty="0"/>
            <a:t>Defining the brand strategy</a:t>
          </a:r>
        </a:p>
      </dsp:txBody>
      <dsp:txXfrm>
        <a:off x="612346" y="107931"/>
        <a:ext cx="7650584" cy="1065516"/>
      </dsp:txXfrm>
    </dsp:sp>
    <dsp:sp modelId="{9AD884B3-F450-4D8F-A6E1-FD063C14C832}">
      <dsp:nvSpPr>
        <dsp:cNvPr id="0" name=""/>
        <dsp:cNvSpPr/>
      </dsp:nvSpPr>
      <dsp:spPr>
        <a:xfrm>
          <a:off x="0" y="2455089"/>
          <a:ext cx="11094098" cy="1008000"/>
        </a:xfrm>
        <a:prstGeom prst="rect">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0349D2-FDBE-41A9-9F40-138447116815}">
      <dsp:nvSpPr>
        <dsp:cNvPr id="0" name=""/>
        <dsp:cNvSpPr/>
      </dsp:nvSpPr>
      <dsp:spPr>
        <a:xfrm>
          <a:off x="554704" y="1864689"/>
          <a:ext cx="7765868" cy="1180800"/>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531" tIns="0" rIns="293531" bIns="0" numCol="1" spcCol="1270" anchor="ctr" anchorCtr="0">
          <a:noAutofit/>
        </a:bodyPr>
        <a:lstStyle/>
        <a:p>
          <a:pPr marL="0" lvl="0" indent="0" algn="l" defTabSz="1244600">
            <a:lnSpc>
              <a:spcPct val="90000"/>
            </a:lnSpc>
            <a:spcBef>
              <a:spcPct val="0"/>
            </a:spcBef>
            <a:spcAft>
              <a:spcPct val="35000"/>
            </a:spcAft>
            <a:buNone/>
          </a:pPr>
          <a:r>
            <a:rPr lang="en-US" sz="2800" kern="1200" dirty="0"/>
            <a:t>Managing Brand Equity over time</a:t>
          </a:r>
          <a:endParaRPr lang="en-IN" sz="2800" kern="1200" dirty="0"/>
        </a:p>
      </dsp:txBody>
      <dsp:txXfrm>
        <a:off x="612346" y="1922331"/>
        <a:ext cx="7650584" cy="1065516"/>
      </dsp:txXfrm>
    </dsp:sp>
    <dsp:sp modelId="{8E66C10D-1446-42BA-ACC1-6D2180858969}">
      <dsp:nvSpPr>
        <dsp:cNvPr id="0" name=""/>
        <dsp:cNvSpPr/>
      </dsp:nvSpPr>
      <dsp:spPr>
        <a:xfrm>
          <a:off x="0" y="4269489"/>
          <a:ext cx="11094098" cy="10080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702151-6F90-461F-86E6-725788F0D445}">
      <dsp:nvSpPr>
        <dsp:cNvPr id="0" name=""/>
        <dsp:cNvSpPr/>
      </dsp:nvSpPr>
      <dsp:spPr>
        <a:xfrm>
          <a:off x="554704" y="3679089"/>
          <a:ext cx="7765868" cy="118080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3531" tIns="0" rIns="293531" bIns="0" numCol="1" spcCol="1270" anchor="ctr" anchorCtr="0">
          <a:noAutofit/>
        </a:bodyPr>
        <a:lstStyle/>
        <a:p>
          <a:pPr marL="0" lvl="0" indent="0" algn="l" defTabSz="1244600">
            <a:lnSpc>
              <a:spcPct val="90000"/>
            </a:lnSpc>
            <a:spcBef>
              <a:spcPct val="0"/>
            </a:spcBef>
            <a:spcAft>
              <a:spcPct val="35000"/>
            </a:spcAft>
            <a:buNone/>
          </a:pPr>
          <a:r>
            <a:rPr lang="en-US" sz="2800" kern="1200" dirty="0"/>
            <a:t>Managing Brand Equity over Geographic boundaries, Market segments</a:t>
          </a:r>
          <a:endParaRPr lang="en-IN" sz="2800" kern="1200" dirty="0"/>
        </a:p>
      </dsp:txBody>
      <dsp:txXfrm>
        <a:off x="612346" y="3736731"/>
        <a:ext cx="7650584" cy="10655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8853D-CA80-4D67-ABEE-3085BE6CFC4B}">
      <dsp:nvSpPr>
        <dsp:cNvPr id="0" name=""/>
        <dsp:cNvSpPr/>
      </dsp:nvSpPr>
      <dsp:spPr>
        <a:xfrm>
          <a:off x="2588376" y="-32566"/>
          <a:ext cx="5338846" cy="5338846"/>
        </a:xfrm>
        <a:prstGeom prst="circularArrow">
          <a:avLst>
            <a:gd name="adj1" fmla="val 5544"/>
            <a:gd name="adj2" fmla="val 330680"/>
            <a:gd name="adj3" fmla="val 14484011"/>
            <a:gd name="adj4" fmla="val 16968419"/>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481860-5E90-443F-8620-8E787A5CA51E}">
      <dsp:nvSpPr>
        <dsp:cNvPr id="0" name=""/>
        <dsp:cNvSpPr/>
      </dsp:nvSpPr>
      <dsp:spPr>
        <a:xfrm>
          <a:off x="4408028" y="1952"/>
          <a:ext cx="1699542" cy="84977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Brand Name</a:t>
          </a:r>
        </a:p>
      </dsp:txBody>
      <dsp:txXfrm>
        <a:off x="4449510" y="43434"/>
        <a:ext cx="1616578" cy="766807"/>
      </dsp:txXfrm>
    </dsp:sp>
    <dsp:sp modelId="{59EDDB9A-B449-44C0-915F-CC4DEF973370}">
      <dsp:nvSpPr>
        <dsp:cNvPr id="0" name=""/>
        <dsp:cNvSpPr/>
      </dsp:nvSpPr>
      <dsp:spPr>
        <a:xfrm>
          <a:off x="6188019" y="859150"/>
          <a:ext cx="1699542" cy="849771"/>
        </a:xfrm>
        <a:prstGeom prst="roundRect">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Brand Attribute</a:t>
          </a:r>
        </a:p>
      </dsp:txBody>
      <dsp:txXfrm>
        <a:off x="6229501" y="900632"/>
        <a:ext cx="1616578" cy="766807"/>
      </dsp:txXfrm>
    </dsp:sp>
    <dsp:sp modelId="{A6965FA7-ADE5-4D10-AF15-3C734E89B972}">
      <dsp:nvSpPr>
        <dsp:cNvPr id="0" name=""/>
        <dsp:cNvSpPr/>
      </dsp:nvSpPr>
      <dsp:spPr>
        <a:xfrm>
          <a:off x="6627640" y="2785258"/>
          <a:ext cx="1699542" cy="849771"/>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Brand Positioning</a:t>
          </a:r>
        </a:p>
      </dsp:txBody>
      <dsp:txXfrm>
        <a:off x="6669122" y="2826740"/>
        <a:ext cx="1616578" cy="766807"/>
      </dsp:txXfrm>
    </dsp:sp>
    <dsp:sp modelId="{B7191B51-A8CB-4CE8-9B55-7A514F89914B}">
      <dsp:nvSpPr>
        <dsp:cNvPr id="0" name=""/>
        <dsp:cNvSpPr/>
      </dsp:nvSpPr>
      <dsp:spPr>
        <a:xfrm>
          <a:off x="5395848" y="4329876"/>
          <a:ext cx="1699542" cy="849771"/>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Brand Identity</a:t>
          </a:r>
        </a:p>
      </dsp:txBody>
      <dsp:txXfrm>
        <a:off x="5437330" y="4371358"/>
        <a:ext cx="1616578" cy="766807"/>
      </dsp:txXfrm>
    </dsp:sp>
    <dsp:sp modelId="{DC2038BC-A6DE-4340-98CC-7747D0617605}">
      <dsp:nvSpPr>
        <dsp:cNvPr id="0" name=""/>
        <dsp:cNvSpPr/>
      </dsp:nvSpPr>
      <dsp:spPr>
        <a:xfrm>
          <a:off x="3420208" y="4329876"/>
          <a:ext cx="1699542" cy="849771"/>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Brand Image</a:t>
          </a:r>
        </a:p>
      </dsp:txBody>
      <dsp:txXfrm>
        <a:off x="3461690" y="4371358"/>
        <a:ext cx="1616578" cy="766807"/>
      </dsp:txXfrm>
    </dsp:sp>
    <dsp:sp modelId="{B4CBDD55-2F0A-4530-8B38-B010A1A1C3A0}">
      <dsp:nvSpPr>
        <dsp:cNvPr id="0" name=""/>
        <dsp:cNvSpPr/>
      </dsp:nvSpPr>
      <dsp:spPr>
        <a:xfrm>
          <a:off x="2188416" y="2785258"/>
          <a:ext cx="1699542" cy="849771"/>
        </a:xfrm>
        <a:prstGeom prst="roundRect">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Brand Personality</a:t>
          </a:r>
        </a:p>
      </dsp:txBody>
      <dsp:txXfrm>
        <a:off x="2229898" y="2826740"/>
        <a:ext cx="1616578" cy="766807"/>
      </dsp:txXfrm>
    </dsp:sp>
    <dsp:sp modelId="{520537AC-8FAB-48D6-8D92-3BCC5F269EE6}">
      <dsp:nvSpPr>
        <dsp:cNvPr id="0" name=""/>
        <dsp:cNvSpPr/>
      </dsp:nvSpPr>
      <dsp:spPr>
        <a:xfrm>
          <a:off x="2628037" y="859150"/>
          <a:ext cx="1699542" cy="849771"/>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N" sz="2100" kern="1200" dirty="0"/>
            <a:t>Brand Awareness</a:t>
          </a:r>
        </a:p>
      </dsp:txBody>
      <dsp:txXfrm>
        <a:off x="2669519" y="900632"/>
        <a:ext cx="1616578" cy="76680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E634B-0595-4A2C-97DA-89E52DB794DF}">
      <dsp:nvSpPr>
        <dsp:cNvPr id="0" name=""/>
        <dsp:cNvSpPr/>
      </dsp:nvSpPr>
      <dsp:spPr>
        <a:xfrm>
          <a:off x="2918457" y="-4779"/>
          <a:ext cx="5438227" cy="5438227"/>
        </a:xfrm>
        <a:prstGeom prst="circularArrow">
          <a:avLst>
            <a:gd name="adj1" fmla="val 5274"/>
            <a:gd name="adj2" fmla="val 312630"/>
            <a:gd name="adj3" fmla="val 14197767"/>
            <a:gd name="adj4" fmla="val 17144809"/>
            <a:gd name="adj5" fmla="val 5477"/>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D5D19EB-5F46-4FF8-866D-7E03CFBC8A87}">
      <dsp:nvSpPr>
        <dsp:cNvPr id="0" name=""/>
        <dsp:cNvSpPr/>
      </dsp:nvSpPr>
      <dsp:spPr>
        <a:xfrm>
          <a:off x="4586032" y="1420"/>
          <a:ext cx="2103078" cy="105153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kern="1200" dirty="0"/>
            <a:t>Brand Loyalty</a:t>
          </a:r>
        </a:p>
      </dsp:txBody>
      <dsp:txXfrm>
        <a:off x="4637364" y="52752"/>
        <a:ext cx="2000414" cy="948875"/>
      </dsp:txXfrm>
    </dsp:sp>
    <dsp:sp modelId="{B23926D1-AB10-4183-BE7D-B9349B1DE156}">
      <dsp:nvSpPr>
        <dsp:cNvPr id="0" name=""/>
        <dsp:cNvSpPr/>
      </dsp:nvSpPr>
      <dsp:spPr>
        <a:xfrm>
          <a:off x="6496637" y="1104509"/>
          <a:ext cx="2103078" cy="1051539"/>
        </a:xfrm>
        <a:prstGeom prst="roundRect">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kern="1200" dirty="0"/>
            <a:t>Brand Association</a:t>
          </a:r>
        </a:p>
      </dsp:txBody>
      <dsp:txXfrm>
        <a:off x="6547969" y="1155841"/>
        <a:ext cx="2000414" cy="948875"/>
      </dsp:txXfrm>
    </dsp:sp>
    <dsp:sp modelId="{3275293C-8EBC-49D5-98B1-4081F4A09D24}">
      <dsp:nvSpPr>
        <dsp:cNvPr id="0" name=""/>
        <dsp:cNvSpPr/>
      </dsp:nvSpPr>
      <dsp:spPr>
        <a:xfrm>
          <a:off x="6496637" y="3310686"/>
          <a:ext cx="2103078" cy="1051539"/>
        </a:xfrm>
        <a:prstGeom prst="roundRect">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kern="1200" dirty="0"/>
            <a:t>Brand Equity</a:t>
          </a:r>
        </a:p>
      </dsp:txBody>
      <dsp:txXfrm>
        <a:off x="6547969" y="3362018"/>
        <a:ext cx="2000414" cy="948875"/>
      </dsp:txXfrm>
    </dsp:sp>
    <dsp:sp modelId="{1ECBB0E4-4129-42E0-8C5D-7E8F04740004}">
      <dsp:nvSpPr>
        <dsp:cNvPr id="0" name=""/>
        <dsp:cNvSpPr/>
      </dsp:nvSpPr>
      <dsp:spPr>
        <a:xfrm>
          <a:off x="4586032" y="4413775"/>
          <a:ext cx="2103078" cy="1051539"/>
        </a:xfrm>
        <a:prstGeom prst="roundRect">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kern="1200" dirty="0"/>
            <a:t>Brand Extension</a:t>
          </a:r>
        </a:p>
      </dsp:txBody>
      <dsp:txXfrm>
        <a:off x="4637364" y="4465107"/>
        <a:ext cx="2000414" cy="948875"/>
      </dsp:txXfrm>
    </dsp:sp>
    <dsp:sp modelId="{F6E89BDF-6C7C-4B34-BAD3-CCF2FCE4D1BB}">
      <dsp:nvSpPr>
        <dsp:cNvPr id="0" name=""/>
        <dsp:cNvSpPr/>
      </dsp:nvSpPr>
      <dsp:spPr>
        <a:xfrm>
          <a:off x="2675426" y="3310686"/>
          <a:ext cx="2103078" cy="1051539"/>
        </a:xfrm>
        <a:prstGeom prst="roundRect">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kern="1200" dirty="0"/>
            <a:t>Co-Branding</a:t>
          </a:r>
        </a:p>
      </dsp:txBody>
      <dsp:txXfrm>
        <a:off x="2726758" y="3362018"/>
        <a:ext cx="2000414" cy="948875"/>
      </dsp:txXfrm>
    </dsp:sp>
    <dsp:sp modelId="{5D6753F9-9F15-4EFB-9357-82216FB45E07}">
      <dsp:nvSpPr>
        <dsp:cNvPr id="0" name=""/>
        <dsp:cNvSpPr/>
      </dsp:nvSpPr>
      <dsp:spPr>
        <a:xfrm>
          <a:off x="2675426" y="1104509"/>
          <a:ext cx="2103078" cy="1051539"/>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kern="1200" dirty="0"/>
            <a:t>Sonic Branding</a:t>
          </a:r>
        </a:p>
      </dsp:txBody>
      <dsp:txXfrm>
        <a:off x="2726758" y="1155841"/>
        <a:ext cx="2000414" cy="94887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FDEE7-C9F8-4783-AAB5-15E6EE973005}">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03701D-E22D-455C-8B5A-0A103657F327}">
      <dsp:nvSpPr>
        <dsp:cNvPr id="0" name=""/>
        <dsp:cNvSpPr/>
      </dsp:nvSpPr>
      <dsp:spPr>
        <a:xfrm>
          <a:off x="492024" y="334530"/>
          <a:ext cx="9963850" cy="66940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91440" rIns="91440" bIns="91440" numCol="1" spcCol="1270" anchor="ctr" anchorCtr="0">
          <a:noAutofit/>
        </a:bodyPr>
        <a:lstStyle/>
        <a:p>
          <a:pPr marL="0" lvl="0" indent="0" algn="l" defTabSz="1600200">
            <a:lnSpc>
              <a:spcPct val="90000"/>
            </a:lnSpc>
            <a:spcBef>
              <a:spcPct val="0"/>
            </a:spcBef>
            <a:spcAft>
              <a:spcPct val="35000"/>
            </a:spcAft>
            <a:buNone/>
          </a:pPr>
          <a:r>
            <a:rPr lang="en-IN" sz="3600" b="1" i="0" kern="1200" dirty="0">
              <a:solidFill>
                <a:schemeClr val="tx2"/>
              </a:solidFill>
              <a:latin typeface="Arial Rounded MT Bold" panose="020F0704030504030204" pitchFamily="34" charset="0"/>
              <a:cs typeface="Aharoni" panose="02010803020104030203" pitchFamily="2" charset="-79"/>
            </a:rPr>
            <a:t>The Branded House</a:t>
          </a:r>
          <a:endParaRPr lang="en-IN" sz="3600" kern="1200" dirty="0">
            <a:solidFill>
              <a:schemeClr val="tx2"/>
            </a:solidFill>
            <a:latin typeface="Arial Rounded MT Bold" panose="020F0704030504030204" pitchFamily="34" charset="0"/>
          </a:endParaRPr>
        </a:p>
      </dsp:txBody>
      <dsp:txXfrm>
        <a:off x="492024" y="334530"/>
        <a:ext cx="9963850" cy="669409"/>
      </dsp:txXfrm>
    </dsp:sp>
    <dsp:sp modelId="{FE35AED5-D3C0-44E5-8D83-A18CEBBB9802}">
      <dsp:nvSpPr>
        <dsp:cNvPr id="0" name=""/>
        <dsp:cNvSpPr/>
      </dsp:nvSpPr>
      <dsp:spPr>
        <a:xfrm>
          <a:off x="73643" y="250854"/>
          <a:ext cx="836762" cy="83676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3F06B0-8015-4A14-B3EA-8747A4FBE7BF}">
      <dsp:nvSpPr>
        <dsp:cNvPr id="0" name=""/>
        <dsp:cNvSpPr/>
      </dsp:nvSpPr>
      <dsp:spPr>
        <a:xfrm>
          <a:off x="875812" y="1338819"/>
          <a:ext cx="9580062" cy="669409"/>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91440" rIns="91440" bIns="91440" numCol="1" spcCol="1270" anchor="ctr" anchorCtr="0">
          <a:noAutofit/>
        </a:bodyPr>
        <a:lstStyle/>
        <a:p>
          <a:pPr marL="0" lvl="0" indent="0" algn="l" defTabSz="1600200">
            <a:lnSpc>
              <a:spcPct val="90000"/>
            </a:lnSpc>
            <a:spcBef>
              <a:spcPct val="0"/>
            </a:spcBef>
            <a:spcAft>
              <a:spcPct val="35000"/>
            </a:spcAft>
            <a:buNone/>
          </a:pPr>
          <a:r>
            <a:rPr lang="en-IN" sz="3600" b="1" i="0" kern="1200" dirty="0">
              <a:solidFill>
                <a:schemeClr val="tx2"/>
              </a:solidFill>
              <a:latin typeface="Arial Rounded MT Bold" panose="020F0704030504030204" pitchFamily="34" charset="0"/>
              <a:cs typeface="Aharoni" panose="02010803020104030203" pitchFamily="2" charset="-79"/>
            </a:rPr>
            <a:t>The House of Brands</a:t>
          </a:r>
          <a:endParaRPr lang="en-IN" sz="3600" kern="1200" dirty="0">
            <a:solidFill>
              <a:schemeClr val="tx2"/>
            </a:solidFill>
            <a:latin typeface="Arial Rounded MT Bold" panose="020F0704030504030204" pitchFamily="34" charset="0"/>
          </a:endParaRPr>
        </a:p>
      </dsp:txBody>
      <dsp:txXfrm>
        <a:off x="875812" y="1338819"/>
        <a:ext cx="9580062" cy="669409"/>
      </dsp:txXfrm>
    </dsp:sp>
    <dsp:sp modelId="{B3A79C18-666F-454B-A060-FB53BDA34BE0}">
      <dsp:nvSpPr>
        <dsp:cNvPr id="0" name=""/>
        <dsp:cNvSpPr/>
      </dsp:nvSpPr>
      <dsp:spPr>
        <a:xfrm>
          <a:off x="457431" y="1255143"/>
          <a:ext cx="836762" cy="836762"/>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131B68-8F35-4F05-99C4-0CA21A88B42A}">
      <dsp:nvSpPr>
        <dsp:cNvPr id="0" name=""/>
        <dsp:cNvSpPr/>
      </dsp:nvSpPr>
      <dsp:spPr>
        <a:xfrm>
          <a:off x="875812" y="2343108"/>
          <a:ext cx="9580062" cy="669409"/>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91440" rIns="91440" bIns="91440" numCol="1" spcCol="1270" anchor="ctr" anchorCtr="0">
          <a:noAutofit/>
        </a:bodyPr>
        <a:lstStyle/>
        <a:p>
          <a:pPr marL="0" lvl="0" indent="0" algn="l" defTabSz="1600200">
            <a:lnSpc>
              <a:spcPct val="90000"/>
            </a:lnSpc>
            <a:spcBef>
              <a:spcPct val="0"/>
            </a:spcBef>
            <a:spcAft>
              <a:spcPct val="35000"/>
            </a:spcAft>
            <a:buNone/>
          </a:pPr>
          <a:r>
            <a:rPr lang="en-IN" sz="3600" b="1" kern="1200" dirty="0">
              <a:solidFill>
                <a:schemeClr val="tx2"/>
              </a:solidFill>
              <a:latin typeface="Arial Rounded MT Bold" panose="020F0704030504030204" pitchFamily="34" charset="0"/>
            </a:rPr>
            <a:t>Endorsed Architecture</a:t>
          </a:r>
          <a:endParaRPr lang="en-IN" sz="3600" kern="1200" dirty="0">
            <a:solidFill>
              <a:schemeClr val="tx2"/>
            </a:solidFill>
            <a:latin typeface="Arial Rounded MT Bold" panose="020F0704030504030204" pitchFamily="34" charset="0"/>
          </a:endParaRPr>
        </a:p>
      </dsp:txBody>
      <dsp:txXfrm>
        <a:off x="875812" y="2343108"/>
        <a:ext cx="9580062" cy="669409"/>
      </dsp:txXfrm>
    </dsp:sp>
    <dsp:sp modelId="{276124C3-8DA7-44E7-A94E-85383F2DA262}">
      <dsp:nvSpPr>
        <dsp:cNvPr id="0" name=""/>
        <dsp:cNvSpPr/>
      </dsp:nvSpPr>
      <dsp:spPr>
        <a:xfrm>
          <a:off x="457431" y="2259432"/>
          <a:ext cx="836762" cy="836762"/>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267A12-B10A-4654-A07A-515969CF5765}">
      <dsp:nvSpPr>
        <dsp:cNvPr id="0" name=""/>
        <dsp:cNvSpPr/>
      </dsp:nvSpPr>
      <dsp:spPr>
        <a:xfrm>
          <a:off x="492024" y="3347397"/>
          <a:ext cx="9963850" cy="669409"/>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91440" rIns="91440" bIns="91440" numCol="1" spcCol="1270" anchor="ctr" anchorCtr="0">
          <a:noAutofit/>
        </a:bodyPr>
        <a:lstStyle/>
        <a:p>
          <a:pPr marL="0" lvl="0" indent="0" algn="l" defTabSz="1600200">
            <a:lnSpc>
              <a:spcPct val="90000"/>
            </a:lnSpc>
            <a:spcBef>
              <a:spcPct val="0"/>
            </a:spcBef>
            <a:spcAft>
              <a:spcPct val="35000"/>
            </a:spcAft>
            <a:buNone/>
          </a:pPr>
          <a:r>
            <a:rPr lang="en-IN" sz="3600" b="1" kern="1200" dirty="0">
              <a:solidFill>
                <a:schemeClr val="tx2"/>
              </a:solidFill>
              <a:latin typeface="Arial Rounded MT Bold" panose="020F0704030504030204" pitchFamily="34" charset="0"/>
            </a:rPr>
            <a:t>Hybrid Architecture</a:t>
          </a:r>
          <a:endParaRPr lang="en-IN" sz="3600" kern="1200" dirty="0">
            <a:solidFill>
              <a:schemeClr val="tx2"/>
            </a:solidFill>
            <a:latin typeface="Arial Rounded MT Bold" panose="020F0704030504030204" pitchFamily="34" charset="0"/>
          </a:endParaRPr>
        </a:p>
      </dsp:txBody>
      <dsp:txXfrm>
        <a:off x="492024" y="3347397"/>
        <a:ext cx="9963850" cy="669409"/>
      </dsp:txXfrm>
    </dsp:sp>
    <dsp:sp modelId="{23A9A483-A19E-48C0-891F-11D7E7F56274}">
      <dsp:nvSpPr>
        <dsp:cNvPr id="0" name=""/>
        <dsp:cNvSpPr/>
      </dsp:nvSpPr>
      <dsp:spPr>
        <a:xfrm>
          <a:off x="73643" y="3263721"/>
          <a:ext cx="836762" cy="836762"/>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0ED3D-1A90-4368-9485-150ED22D4441}">
      <dsp:nvSpPr>
        <dsp:cNvPr id="0" name=""/>
        <dsp:cNvSpPr/>
      </dsp:nvSpPr>
      <dsp:spPr>
        <a:xfrm>
          <a:off x="2251438" y="0"/>
          <a:ext cx="5649685" cy="5649685"/>
        </a:xfrm>
        <a:prstGeom prst="teardrop">
          <a:avLst/>
        </a:prstGeom>
        <a:blipFill dpi="0" rotWithShape="0">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C9DF5B-E903-4D9E-95A7-21E34184A904}">
      <dsp:nvSpPr>
        <dsp:cNvPr id="0" name=""/>
        <dsp:cNvSpPr/>
      </dsp:nvSpPr>
      <dsp:spPr>
        <a:xfrm>
          <a:off x="5076280" y="568002"/>
          <a:ext cx="3672295" cy="668693"/>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t>Clarity in the marketplace </a:t>
          </a:r>
        </a:p>
      </dsp:txBody>
      <dsp:txXfrm>
        <a:off x="5108923" y="600645"/>
        <a:ext cx="3607009" cy="603407"/>
      </dsp:txXfrm>
    </dsp:sp>
    <dsp:sp modelId="{4D6A31B2-9BF4-4782-A861-5198DD03BD96}">
      <dsp:nvSpPr>
        <dsp:cNvPr id="0" name=""/>
        <dsp:cNvSpPr/>
      </dsp:nvSpPr>
      <dsp:spPr>
        <a:xfrm>
          <a:off x="5076280" y="1320282"/>
          <a:ext cx="3672295" cy="668693"/>
        </a:xfrm>
        <a:prstGeom prst="roundRect">
          <a:avLst/>
        </a:prstGeom>
        <a:solidFill>
          <a:schemeClr val="lt1">
            <a:alpha val="90000"/>
            <a:hueOff val="0"/>
            <a:satOff val="0"/>
            <a:lumOff val="0"/>
            <a:alphaOff val="0"/>
          </a:schemeClr>
        </a:solidFill>
        <a:ln w="12700" cap="flat" cmpd="sng" algn="ctr">
          <a:solidFill>
            <a:schemeClr val="accent3">
              <a:hueOff val="542120"/>
              <a:satOff val="20000"/>
              <a:lumOff val="-29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t>Synergy among brands </a:t>
          </a:r>
        </a:p>
      </dsp:txBody>
      <dsp:txXfrm>
        <a:off x="5108923" y="1352925"/>
        <a:ext cx="3607009" cy="603407"/>
      </dsp:txXfrm>
    </dsp:sp>
    <dsp:sp modelId="{A78AA51C-A7A9-4D9D-AB3C-414A5DA38408}">
      <dsp:nvSpPr>
        <dsp:cNvPr id="0" name=""/>
        <dsp:cNvSpPr/>
      </dsp:nvSpPr>
      <dsp:spPr>
        <a:xfrm>
          <a:off x="5076280" y="2072562"/>
          <a:ext cx="3672295" cy="668693"/>
        </a:xfrm>
        <a:prstGeom prst="roundRect">
          <a:avLst/>
        </a:prstGeom>
        <a:solidFill>
          <a:schemeClr val="lt1">
            <a:alpha val="90000"/>
            <a:hueOff val="0"/>
            <a:satOff val="0"/>
            <a:lumOff val="0"/>
            <a:alphaOff val="0"/>
          </a:schemeClr>
        </a:solidFill>
        <a:ln w="12700" cap="flat" cmpd="sng" algn="ctr">
          <a:solidFill>
            <a:schemeClr val="accent3">
              <a:hueOff val="1084240"/>
              <a:satOff val="40000"/>
              <a:lumOff val="-588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t>Target specific customer segments </a:t>
          </a:r>
        </a:p>
      </dsp:txBody>
      <dsp:txXfrm>
        <a:off x="5108923" y="2105205"/>
        <a:ext cx="3607009" cy="603407"/>
      </dsp:txXfrm>
    </dsp:sp>
    <dsp:sp modelId="{DCA41DAC-1CE8-4208-9311-49F0CED1AEC2}">
      <dsp:nvSpPr>
        <dsp:cNvPr id="0" name=""/>
        <dsp:cNvSpPr/>
      </dsp:nvSpPr>
      <dsp:spPr>
        <a:xfrm>
          <a:off x="5076280" y="2824842"/>
          <a:ext cx="3672295" cy="668693"/>
        </a:xfrm>
        <a:prstGeom prst="roundRect">
          <a:avLst/>
        </a:prstGeom>
        <a:solidFill>
          <a:schemeClr val="lt1">
            <a:alpha val="90000"/>
            <a:hueOff val="0"/>
            <a:satOff val="0"/>
            <a:lumOff val="0"/>
            <a:alphaOff val="0"/>
          </a:schemeClr>
        </a:solidFill>
        <a:ln w="12700" cap="flat" cmpd="sng" algn="ctr">
          <a:solidFill>
            <a:schemeClr val="accent3">
              <a:hueOff val="1626359"/>
              <a:satOff val="60000"/>
              <a:lumOff val="-88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t>Clarity in positioning and communication</a:t>
          </a:r>
        </a:p>
      </dsp:txBody>
      <dsp:txXfrm>
        <a:off x="5108923" y="2857485"/>
        <a:ext cx="3607009" cy="603407"/>
      </dsp:txXfrm>
    </dsp:sp>
    <dsp:sp modelId="{FE125087-F326-404E-88DB-EBD4642CF7AA}">
      <dsp:nvSpPr>
        <dsp:cNvPr id="0" name=""/>
        <dsp:cNvSpPr/>
      </dsp:nvSpPr>
      <dsp:spPr>
        <a:xfrm>
          <a:off x="5076280" y="3577122"/>
          <a:ext cx="3672295" cy="668693"/>
        </a:xfrm>
        <a:prstGeom prst="roundRect">
          <a:avLst/>
        </a:prstGeom>
        <a:solidFill>
          <a:schemeClr val="lt1">
            <a:alpha val="90000"/>
            <a:hueOff val="0"/>
            <a:satOff val="0"/>
            <a:lumOff val="0"/>
            <a:alphaOff val="0"/>
          </a:schemeClr>
        </a:solidFill>
        <a:ln w="12700" cap="flat" cmpd="sng" algn="ctr">
          <a:solidFill>
            <a:schemeClr val="accent3">
              <a:hueOff val="2168479"/>
              <a:satOff val="80000"/>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t>Enhance consumer awareness </a:t>
          </a:r>
        </a:p>
      </dsp:txBody>
      <dsp:txXfrm>
        <a:off x="5108923" y="3609765"/>
        <a:ext cx="3607009" cy="603407"/>
      </dsp:txXfrm>
    </dsp:sp>
    <dsp:sp modelId="{D8912416-47BE-4602-ADC7-C3E511BE1A20}">
      <dsp:nvSpPr>
        <dsp:cNvPr id="0" name=""/>
        <dsp:cNvSpPr/>
      </dsp:nvSpPr>
      <dsp:spPr>
        <a:xfrm>
          <a:off x="5076280" y="4329402"/>
          <a:ext cx="3672295" cy="668693"/>
        </a:xfrm>
        <a:prstGeom prst="round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t>Build &amp; enhance brand equity </a:t>
          </a:r>
        </a:p>
      </dsp:txBody>
      <dsp:txXfrm>
        <a:off x="5108923" y="4362045"/>
        <a:ext cx="3607009" cy="60340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7701A-3971-415A-AA3B-3E739EFB565B}">
      <dsp:nvSpPr>
        <dsp:cNvPr id="0" name=""/>
        <dsp:cNvSpPr/>
      </dsp:nvSpPr>
      <dsp:spPr>
        <a:xfrm>
          <a:off x="1748064" y="2975"/>
          <a:ext cx="3342605" cy="200556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IN" sz="4000" kern="1200" dirty="0"/>
            <a:t>Flanker Brand</a:t>
          </a:r>
        </a:p>
      </dsp:txBody>
      <dsp:txXfrm>
        <a:off x="1748064" y="2975"/>
        <a:ext cx="3342605" cy="2005563"/>
      </dsp:txXfrm>
    </dsp:sp>
    <dsp:sp modelId="{1061E8DD-E746-4E28-80DD-13B2888ADD37}">
      <dsp:nvSpPr>
        <dsp:cNvPr id="0" name=""/>
        <dsp:cNvSpPr/>
      </dsp:nvSpPr>
      <dsp:spPr>
        <a:xfrm>
          <a:off x="5424930" y="2975"/>
          <a:ext cx="3342605" cy="200556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IN" sz="4000" kern="1200" dirty="0"/>
            <a:t>Cash Cow Brand</a:t>
          </a:r>
        </a:p>
      </dsp:txBody>
      <dsp:txXfrm>
        <a:off x="5424930" y="2975"/>
        <a:ext cx="3342605" cy="2005563"/>
      </dsp:txXfrm>
    </dsp:sp>
    <dsp:sp modelId="{91517987-FF32-41B5-B911-1CA414F15E6B}">
      <dsp:nvSpPr>
        <dsp:cNvPr id="0" name=""/>
        <dsp:cNvSpPr/>
      </dsp:nvSpPr>
      <dsp:spPr>
        <a:xfrm>
          <a:off x="1748064" y="2342799"/>
          <a:ext cx="3342605" cy="200556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Low-End Entry Level Brand</a:t>
          </a:r>
          <a:endParaRPr lang="en-IN" sz="4000" kern="1200" dirty="0"/>
        </a:p>
      </dsp:txBody>
      <dsp:txXfrm>
        <a:off x="1748064" y="2342799"/>
        <a:ext cx="3342605" cy="2005563"/>
      </dsp:txXfrm>
    </dsp:sp>
    <dsp:sp modelId="{ED99E66A-4F7F-4E14-8CEC-97354E978AAC}">
      <dsp:nvSpPr>
        <dsp:cNvPr id="0" name=""/>
        <dsp:cNvSpPr/>
      </dsp:nvSpPr>
      <dsp:spPr>
        <a:xfrm>
          <a:off x="5424930" y="2342799"/>
          <a:ext cx="3342605" cy="200556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IN" sz="4000" kern="1200" dirty="0"/>
            <a:t>High-End Prestige Brand</a:t>
          </a:r>
        </a:p>
      </dsp:txBody>
      <dsp:txXfrm>
        <a:off x="5424930" y="2342799"/>
        <a:ext cx="3342605" cy="200556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A101F-7018-4733-B2F7-D8013546FBF5}">
      <dsp:nvSpPr>
        <dsp:cNvPr id="0" name=""/>
        <dsp:cNvSpPr/>
      </dsp:nvSpPr>
      <dsp:spPr>
        <a:xfrm>
          <a:off x="0" y="393685"/>
          <a:ext cx="10515600" cy="630000"/>
        </a:xfrm>
        <a:prstGeom prst="rect">
          <a:avLst/>
        </a:prstGeom>
        <a:solidFill>
          <a:schemeClr val="lt1">
            <a:hueOff val="0"/>
            <a:satOff val="0"/>
            <a:lumOff val="0"/>
            <a:alpha val="3400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FC9BAF-1FBC-495C-8116-2147E7C6BDF7}">
      <dsp:nvSpPr>
        <dsp:cNvPr id="0" name=""/>
        <dsp:cNvSpPr/>
      </dsp:nvSpPr>
      <dsp:spPr>
        <a:xfrm>
          <a:off x="525780" y="24685"/>
          <a:ext cx="7360920" cy="7380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111250">
            <a:lnSpc>
              <a:spcPct val="90000"/>
            </a:lnSpc>
            <a:spcBef>
              <a:spcPct val="0"/>
            </a:spcBef>
            <a:spcAft>
              <a:spcPct val="35000"/>
            </a:spcAft>
            <a:buNone/>
          </a:pPr>
          <a:r>
            <a:rPr lang="en-IN" sz="2500" b="1" kern="1200" dirty="0"/>
            <a:t>Line Extension</a:t>
          </a:r>
        </a:p>
      </dsp:txBody>
      <dsp:txXfrm>
        <a:off x="561806" y="60711"/>
        <a:ext cx="7288868" cy="665948"/>
      </dsp:txXfrm>
    </dsp:sp>
    <dsp:sp modelId="{8C3524B1-37E5-40AA-B7DD-AF507DCE4FA7}">
      <dsp:nvSpPr>
        <dsp:cNvPr id="0" name=""/>
        <dsp:cNvSpPr/>
      </dsp:nvSpPr>
      <dsp:spPr>
        <a:xfrm>
          <a:off x="0" y="1527685"/>
          <a:ext cx="10515600" cy="630000"/>
        </a:xfrm>
        <a:prstGeom prst="rect">
          <a:avLst/>
        </a:prstGeom>
        <a:solidFill>
          <a:schemeClr val="lt1">
            <a:hueOff val="0"/>
            <a:satOff val="0"/>
            <a:lumOff val="0"/>
            <a:alpha val="40000"/>
          </a:schemeClr>
        </a:solidFill>
        <a:ln w="12700" cap="flat" cmpd="sng" algn="ctr">
          <a:solidFill>
            <a:schemeClr val="accent3">
              <a:hueOff val="677650"/>
              <a:satOff val="25000"/>
              <a:lumOff val="-36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5FC82C-3F87-471B-B166-B1A1BD3DF95E}">
      <dsp:nvSpPr>
        <dsp:cNvPr id="0" name=""/>
        <dsp:cNvSpPr/>
      </dsp:nvSpPr>
      <dsp:spPr>
        <a:xfrm>
          <a:off x="525780" y="1158685"/>
          <a:ext cx="7360920" cy="738000"/>
        </a:xfrm>
        <a:prstGeom prst="roundRect">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111250">
            <a:lnSpc>
              <a:spcPct val="90000"/>
            </a:lnSpc>
            <a:spcBef>
              <a:spcPct val="0"/>
            </a:spcBef>
            <a:spcAft>
              <a:spcPct val="35000"/>
            </a:spcAft>
            <a:buNone/>
          </a:pPr>
          <a:r>
            <a:rPr lang="en-IN" sz="2500" b="1" kern="1200" dirty="0"/>
            <a:t>Brand Extension</a:t>
          </a:r>
        </a:p>
      </dsp:txBody>
      <dsp:txXfrm>
        <a:off x="561806" y="1194711"/>
        <a:ext cx="7288868" cy="665948"/>
      </dsp:txXfrm>
    </dsp:sp>
    <dsp:sp modelId="{7160DC5A-9957-4262-A7F4-56CB5E7C96D9}">
      <dsp:nvSpPr>
        <dsp:cNvPr id="0" name=""/>
        <dsp:cNvSpPr/>
      </dsp:nvSpPr>
      <dsp:spPr>
        <a:xfrm>
          <a:off x="0" y="2661685"/>
          <a:ext cx="10515600" cy="630000"/>
        </a:xfrm>
        <a:prstGeom prst="rect">
          <a:avLst/>
        </a:prstGeom>
        <a:solidFill>
          <a:schemeClr val="lt1">
            <a:hueOff val="0"/>
            <a:satOff val="0"/>
            <a:lumOff val="0"/>
            <a:alpha val="2200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53BCDD-E6F9-4CE6-BD3F-759BD23217EE}">
      <dsp:nvSpPr>
        <dsp:cNvPr id="0" name=""/>
        <dsp:cNvSpPr/>
      </dsp:nvSpPr>
      <dsp:spPr>
        <a:xfrm>
          <a:off x="525780" y="2292685"/>
          <a:ext cx="7360920" cy="738000"/>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111250">
            <a:lnSpc>
              <a:spcPct val="90000"/>
            </a:lnSpc>
            <a:spcBef>
              <a:spcPct val="0"/>
            </a:spcBef>
            <a:spcAft>
              <a:spcPct val="35000"/>
            </a:spcAft>
            <a:buNone/>
          </a:pPr>
          <a:r>
            <a:rPr lang="en-IN" sz="2500" b="1" kern="1200" dirty="0"/>
            <a:t>Product Flanking</a:t>
          </a:r>
        </a:p>
      </dsp:txBody>
      <dsp:txXfrm>
        <a:off x="561806" y="2328711"/>
        <a:ext cx="7288868" cy="665948"/>
      </dsp:txXfrm>
    </dsp:sp>
    <dsp:sp modelId="{4CC33DB1-D7BC-4782-A7ED-2F3CCA3CD403}">
      <dsp:nvSpPr>
        <dsp:cNvPr id="0" name=""/>
        <dsp:cNvSpPr/>
      </dsp:nvSpPr>
      <dsp:spPr>
        <a:xfrm>
          <a:off x="0" y="3795685"/>
          <a:ext cx="10515600" cy="630000"/>
        </a:xfrm>
        <a:prstGeom prst="rect">
          <a:avLst/>
        </a:prstGeom>
        <a:solidFill>
          <a:schemeClr val="lt1">
            <a:hueOff val="0"/>
            <a:satOff val="0"/>
            <a:lumOff val="0"/>
            <a:alpha val="26000"/>
          </a:schemeClr>
        </a:solidFill>
        <a:ln w="12700" cap="flat" cmpd="sng" algn="ctr">
          <a:solidFill>
            <a:schemeClr val="accent3">
              <a:hueOff val="2032949"/>
              <a:satOff val="75000"/>
              <a:lumOff val="-110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589583-25B4-4EA9-A6A1-51C7C7DBE264}">
      <dsp:nvSpPr>
        <dsp:cNvPr id="0" name=""/>
        <dsp:cNvSpPr/>
      </dsp:nvSpPr>
      <dsp:spPr>
        <a:xfrm>
          <a:off x="525780" y="3426685"/>
          <a:ext cx="7360920" cy="738000"/>
        </a:xfrm>
        <a:prstGeom prst="roundRect">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111250">
            <a:lnSpc>
              <a:spcPct val="90000"/>
            </a:lnSpc>
            <a:spcBef>
              <a:spcPct val="0"/>
            </a:spcBef>
            <a:spcAft>
              <a:spcPct val="35000"/>
            </a:spcAft>
            <a:buNone/>
          </a:pPr>
          <a:r>
            <a:rPr lang="en-IN" sz="2500" b="1" i="0" kern="1200" dirty="0"/>
            <a:t>Multi-brand</a:t>
          </a:r>
          <a:endParaRPr lang="en-IN" sz="2500" b="1" kern="1200" dirty="0"/>
        </a:p>
      </dsp:txBody>
      <dsp:txXfrm>
        <a:off x="561806" y="3462711"/>
        <a:ext cx="7288868" cy="665948"/>
      </dsp:txXfrm>
    </dsp:sp>
    <dsp:sp modelId="{AA03780B-6A2F-4023-B2CE-51D33773251B}">
      <dsp:nvSpPr>
        <dsp:cNvPr id="0" name=""/>
        <dsp:cNvSpPr/>
      </dsp:nvSpPr>
      <dsp:spPr>
        <a:xfrm>
          <a:off x="0" y="4929685"/>
          <a:ext cx="10515600" cy="630000"/>
        </a:xfrm>
        <a:prstGeom prst="rect">
          <a:avLst/>
        </a:prstGeom>
        <a:solidFill>
          <a:schemeClr val="lt1">
            <a:hueOff val="0"/>
            <a:satOff val="0"/>
            <a:lumOff val="0"/>
            <a:alpha val="2000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3F823C-E3EA-4F8F-A1FD-97BBE61DC110}">
      <dsp:nvSpPr>
        <dsp:cNvPr id="0" name=""/>
        <dsp:cNvSpPr/>
      </dsp:nvSpPr>
      <dsp:spPr>
        <a:xfrm>
          <a:off x="525780" y="4560685"/>
          <a:ext cx="7360920" cy="73800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111250">
            <a:lnSpc>
              <a:spcPct val="90000"/>
            </a:lnSpc>
            <a:spcBef>
              <a:spcPct val="0"/>
            </a:spcBef>
            <a:spcAft>
              <a:spcPct val="35000"/>
            </a:spcAft>
            <a:buNone/>
          </a:pPr>
          <a:r>
            <a:rPr lang="en-IN" sz="2500" b="1" i="0" kern="1200" dirty="0"/>
            <a:t>New Brand</a:t>
          </a:r>
          <a:endParaRPr lang="en-IN" sz="2500" b="1" kern="1200" dirty="0"/>
        </a:p>
      </dsp:txBody>
      <dsp:txXfrm>
        <a:off x="561806" y="4596711"/>
        <a:ext cx="7288868"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98DB2-62B3-40ED-A84B-C9341363A3A4}">
      <dsp:nvSpPr>
        <dsp:cNvPr id="0" name=""/>
        <dsp:cNvSpPr/>
      </dsp:nvSpPr>
      <dsp:spPr>
        <a:xfrm rot="4396374">
          <a:off x="684591" y="854090"/>
          <a:ext cx="3705177" cy="2583899"/>
        </a:xfrm>
        <a:prstGeom prst="swooshArrow">
          <a:avLst>
            <a:gd name="adj1" fmla="val 16310"/>
            <a:gd name="adj2" fmla="val 31370"/>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59CB56-0462-4A03-9E18-E4088E25F3BA}">
      <dsp:nvSpPr>
        <dsp:cNvPr id="0" name=""/>
        <dsp:cNvSpPr/>
      </dsp:nvSpPr>
      <dsp:spPr>
        <a:xfrm>
          <a:off x="2072562" y="1191481"/>
          <a:ext cx="93567" cy="93567"/>
        </a:xfrm>
        <a:prstGeom prst="ellipse">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96D6E9-B326-4700-9E9F-1313DCB9B138}">
      <dsp:nvSpPr>
        <dsp:cNvPr id="0" name=""/>
        <dsp:cNvSpPr/>
      </dsp:nvSpPr>
      <dsp:spPr>
        <a:xfrm>
          <a:off x="2713241" y="1708247"/>
          <a:ext cx="93567" cy="93567"/>
        </a:xfrm>
        <a:prstGeom prst="ellipse">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467914-E153-4B96-BEA8-5D79F27356EE}">
      <dsp:nvSpPr>
        <dsp:cNvPr id="0" name=""/>
        <dsp:cNvSpPr/>
      </dsp:nvSpPr>
      <dsp:spPr>
        <a:xfrm>
          <a:off x="3193396" y="2312572"/>
          <a:ext cx="93567" cy="93567"/>
        </a:xfrm>
        <a:prstGeom prst="ellipse">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0E6C89-8FF6-48CE-96B4-C76536B9BDE4}">
      <dsp:nvSpPr>
        <dsp:cNvPr id="0" name=""/>
        <dsp:cNvSpPr/>
      </dsp:nvSpPr>
      <dsp:spPr>
        <a:xfrm>
          <a:off x="436206" y="0"/>
          <a:ext cx="1746876" cy="68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b" anchorCtr="0">
          <a:noAutofit/>
        </a:bodyPr>
        <a:lstStyle/>
        <a:p>
          <a:pPr marL="0" lvl="0" indent="0" algn="ctr" defTabSz="977900">
            <a:lnSpc>
              <a:spcPct val="90000"/>
            </a:lnSpc>
            <a:spcBef>
              <a:spcPct val="0"/>
            </a:spcBef>
            <a:spcAft>
              <a:spcPct val="35000"/>
            </a:spcAft>
            <a:buNone/>
          </a:pPr>
          <a:r>
            <a:rPr lang="en-IN" sz="2200" b="1" kern="1200" dirty="0">
              <a:solidFill>
                <a:srgbClr val="C00000"/>
              </a:solidFill>
            </a:rPr>
            <a:t>Product</a:t>
          </a:r>
        </a:p>
      </dsp:txBody>
      <dsp:txXfrm>
        <a:off x="436206" y="0"/>
        <a:ext cx="1746876" cy="686732"/>
      </dsp:txXfrm>
    </dsp:sp>
    <dsp:sp modelId="{0884D8A1-D808-49D2-AAB8-FD138CF1256E}">
      <dsp:nvSpPr>
        <dsp:cNvPr id="0" name=""/>
        <dsp:cNvSpPr/>
      </dsp:nvSpPr>
      <dsp:spPr>
        <a:xfrm>
          <a:off x="2607999" y="894898"/>
          <a:ext cx="2549495" cy="68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l" defTabSz="977900">
            <a:lnSpc>
              <a:spcPct val="90000"/>
            </a:lnSpc>
            <a:spcBef>
              <a:spcPct val="0"/>
            </a:spcBef>
            <a:spcAft>
              <a:spcPct val="35000"/>
            </a:spcAft>
            <a:buNone/>
          </a:pPr>
          <a:r>
            <a:rPr lang="en-IN" sz="2200" b="1" kern="1200" dirty="0">
              <a:solidFill>
                <a:srgbClr val="C00000"/>
              </a:solidFill>
            </a:rPr>
            <a:t>Packaging</a:t>
          </a:r>
        </a:p>
      </dsp:txBody>
      <dsp:txXfrm>
        <a:off x="2607999" y="894898"/>
        <a:ext cx="2549495" cy="686732"/>
      </dsp:txXfrm>
    </dsp:sp>
    <dsp:sp modelId="{92B52CD6-5381-4981-8C68-12FD6082DA37}">
      <dsp:nvSpPr>
        <dsp:cNvPr id="0" name=""/>
        <dsp:cNvSpPr/>
      </dsp:nvSpPr>
      <dsp:spPr>
        <a:xfrm>
          <a:off x="436206" y="1411665"/>
          <a:ext cx="2030153" cy="68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r" defTabSz="977900">
            <a:lnSpc>
              <a:spcPct val="90000"/>
            </a:lnSpc>
            <a:spcBef>
              <a:spcPct val="0"/>
            </a:spcBef>
            <a:spcAft>
              <a:spcPct val="35000"/>
            </a:spcAft>
            <a:buNone/>
          </a:pPr>
          <a:r>
            <a:rPr lang="en-IN" sz="2200" b="1" kern="1200" dirty="0">
              <a:solidFill>
                <a:srgbClr val="C00000"/>
              </a:solidFill>
            </a:rPr>
            <a:t>Labelling</a:t>
          </a:r>
        </a:p>
      </dsp:txBody>
      <dsp:txXfrm>
        <a:off x="436206" y="1411665"/>
        <a:ext cx="2030153" cy="686732"/>
      </dsp:txXfrm>
    </dsp:sp>
    <dsp:sp modelId="{2A8C772D-3A82-496E-BB61-1602125F9F85}">
      <dsp:nvSpPr>
        <dsp:cNvPr id="0" name=""/>
        <dsp:cNvSpPr/>
      </dsp:nvSpPr>
      <dsp:spPr>
        <a:xfrm>
          <a:off x="3599469" y="2015989"/>
          <a:ext cx="1558025" cy="68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l" defTabSz="977900">
            <a:lnSpc>
              <a:spcPct val="90000"/>
            </a:lnSpc>
            <a:spcBef>
              <a:spcPct val="0"/>
            </a:spcBef>
            <a:spcAft>
              <a:spcPct val="35000"/>
            </a:spcAft>
            <a:buNone/>
          </a:pPr>
          <a:r>
            <a:rPr lang="en-IN" sz="2200" b="1" kern="1200" dirty="0">
              <a:solidFill>
                <a:srgbClr val="C00000"/>
              </a:solidFill>
            </a:rPr>
            <a:t>Attributes</a:t>
          </a:r>
        </a:p>
      </dsp:txBody>
      <dsp:txXfrm>
        <a:off x="3599469" y="2015989"/>
        <a:ext cx="1558025" cy="686732"/>
      </dsp:txXfrm>
    </dsp:sp>
    <dsp:sp modelId="{202662FE-7A81-482A-9CBF-A878CA214674}">
      <dsp:nvSpPr>
        <dsp:cNvPr id="0" name=""/>
        <dsp:cNvSpPr/>
      </dsp:nvSpPr>
      <dsp:spPr>
        <a:xfrm>
          <a:off x="2796851" y="3605347"/>
          <a:ext cx="2360644" cy="686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r>
            <a:rPr lang="en-IN" sz="2200" b="1" kern="1200" dirty="0">
              <a:solidFill>
                <a:srgbClr val="C00000"/>
              </a:solidFill>
            </a:rPr>
            <a:t>Functional benefits</a:t>
          </a:r>
        </a:p>
      </dsp:txBody>
      <dsp:txXfrm>
        <a:off x="2796851" y="3605347"/>
        <a:ext cx="2360644" cy="6867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3C949-C022-48C8-B74A-C3F7A5AC9766}">
      <dsp:nvSpPr>
        <dsp:cNvPr id="0" name=""/>
        <dsp:cNvSpPr/>
      </dsp:nvSpPr>
      <dsp:spPr>
        <a:xfrm>
          <a:off x="0" y="353785"/>
          <a:ext cx="5593702" cy="3496063"/>
        </a:xfrm>
        <a:prstGeom prst="swooshArrow">
          <a:avLst>
            <a:gd name="adj1" fmla="val 25000"/>
            <a:gd name="adj2" fmla="val 25000"/>
          </a:avLst>
        </a:prstGeom>
        <a:solidFill>
          <a:schemeClr val="accent3">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AB6C584-A746-44F8-8282-47819F5113EE}">
      <dsp:nvSpPr>
        <dsp:cNvPr id="0" name=""/>
        <dsp:cNvSpPr/>
      </dsp:nvSpPr>
      <dsp:spPr>
        <a:xfrm>
          <a:off x="550979" y="2953458"/>
          <a:ext cx="128655" cy="128655"/>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F5C7F53-5278-4ADC-92C5-7A0FC508B3FE}">
      <dsp:nvSpPr>
        <dsp:cNvPr id="0" name=""/>
        <dsp:cNvSpPr/>
      </dsp:nvSpPr>
      <dsp:spPr>
        <a:xfrm>
          <a:off x="392371" y="3017785"/>
          <a:ext cx="1178646" cy="832063"/>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8172" tIns="0" rIns="0" bIns="0" numCol="1" spcCol="1270" anchor="t" anchorCtr="0">
          <a:noAutofit/>
        </a:bodyPr>
        <a:lstStyle/>
        <a:p>
          <a:pPr marL="0" lvl="0" indent="0" algn="l" defTabSz="800100">
            <a:lnSpc>
              <a:spcPct val="90000"/>
            </a:lnSpc>
            <a:spcBef>
              <a:spcPct val="0"/>
            </a:spcBef>
            <a:spcAft>
              <a:spcPct val="35000"/>
            </a:spcAft>
            <a:buNone/>
          </a:pPr>
          <a:r>
            <a:rPr lang="en-IN" sz="1800" b="1" kern="1200" dirty="0">
              <a:solidFill>
                <a:srgbClr val="C00000"/>
              </a:solidFill>
            </a:rPr>
            <a:t>Quality</a:t>
          </a:r>
        </a:p>
      </dsp:txBody>
      <dsp:txXfrm>
        <a:off x="392371" y="3017785"/>
        <a:ext cx="1178646" cy="832063"/>
      </dsp:txXfrm>
    </dsp:sp>
    <dsp:sp modelId="{A4F0FA66-A0E4-4B47-815D-DFA212E4D140}">
      <dsp:nvSpPr>
        <dsp:cNvPr id="0" name=""/>
        <dsp:cNvSpPr/>
      </dsp:nvSpPr>
      <dsp:spPr>
        <a:xfrm>
          <a:off x="1247395" y="2284311"/>
          <a:ext cx="201373" cy="201373"/>
        </a:xfrm>
        <a:prstGeom prst="ellipse">
          <a:avLst/>
        </a:prstGeom>
        <a:solidFill>
          <a:schemeClr val="accent3">
            <a:hueOff val="677650"/>
            <a:satOff val="25000"/>
            <a:lumOff val="-36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966C6BF-804A-4494-AAD4-12364ED7ECBB}">
      <dsp:nvSpPr>
        <dsp:cNvPr id="0" name=""/>
        <dsp:cNvSpPr/>
      </dsp:nvSpPr>
      <dsp:spPr>
        <a:xfrm>
          <a:off x="1149032" y="2522957"/>
          <a:ext cx="1735217" cy="146485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06704" tIns="0" rIns="0" bIns="0" numCol="1" spcCol="1270" anchor="t" anchorCtr="0">
          <a:noAutofit/>
        </a:bodyPr>
        <a:lstStyle/>
        <a:p>
          <a:pPr marL="0" lvl="0" indent="0" algn="l" defTabSz="800100">
            <a:lnSpc>
              <a:spcPct val="90000"/>
            </a:lnSpc>
            <a:spcBef>
              <a:spcPct val="0"/>
            </a:spcBef>
            <a:spcAft>
              <a:spcPct val="35000"/>
            </a:spcAft>
            <a:buNone/>
          </a:pPr>
          <a:r>
            <a:rPr lang="en-IN" sz="1800" b="1" kern="1200" dirty="0">
              <a:solidFill>
                <a:srgbClr val="C00000"/>
              </a:solidFill>
            </a:rPr>
            <a:t>Emotional benefits</a:t>
          </a:r>
        </a:p>
      </dsp:txBody>
      <dsp:txXfrm>
        <a:off x="1149032" y="2522957"/>
        <a:ext cx="1735217" cy="1464850"/>
      </dsp:txXfrm>
    </dsp:sp>
    <dsp:sp modelId="{D4FB85D2-EE37-4F77-9A6F-17786E6B36B2}">
      <dsp:nvSpPr>
        <dsp:cNvPr id="0" name=""/>
        <dsp:cNvSpPr/>
      </dsp:nvSpPr>
      <dsp:spPr>
        <a:xfrm>
          <a:off x="2142387" y="1750812"/>
          <a:ext cx="268497" cy="268497"/>
        </a:xfrm>
        <a:prstGeom prst="ellipse">
          <a:avLst/>
        </a:prstGeom>
        <a:solidFill>
          <a:schemeClr val="accent3">
            <a:hueOff val="1355300"/>
            <a:satOff val="50000"/>
            <a:lumOff val="-7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30C9757-6513-475F-B2F3-47671E2496FD}">
      <dsp:nvSpPr>
        <dsp:cNvPr id="0" name=""/>
        <dsp:cNvSpPr/>
      </dsp:nvSpPr>
      <dsp:spPr>
        <a:xfrm>
          <a:off x="2276636" y="1885061"/>
          <a:ext cx="1079584" cy="196478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71" tIns="0" rIns="0" bIns="0" numCol="1" spcCol="1270" anchor="t" anchorCtr="0">
          <a:noAutofit/>
        </a:bodyPr>
        <a:lstStyle/>
        <a:p>
          <a:pPr marL="0" lvl="0" indent="0" algn="l" defTabSz="800100">
            <a:lnSpc>
              <a:spcPct val="90000"/>
            </a:lnSpc>
            <a:spcBef>
              <a:spcPct val="0"/>
            </a:spcBef>
            <a:spcAft>
              <a:spcPct val="35000"/>
            </a:spcAft>
            <a:buNone/>
          </a:pPr>
          <a:r>
            <a:rPr lang="en-IN" sz="1800" b="1" kern="1200" dirty="0">
              <a:solidFill>
                <a:srgbClr val="C00000"/>
              </a:solidFill>
            </a:rPr>
            <a:t>Values</a:t>
          </a:r>
        </a:p>
      </dsp:txBody>
      <dsp:txXfrm>
        <a:off x="2276636" y="1885061"/>
        <a:ext cx="1079584" cy="1964787"/>
      </dsp:txXfrm>
    </dsp:sp>
    <dsp:sp modelId="{1D36EC7D-1422-437A-B95A-A69A83966278}">
      <dsp:nvSpPr>
        <dsp:cNvPr id="0" name=""/>
        <dsp:cNvSpPr/>
      </dsp:nvSpPr>
      <dsp:spPr>
        <a:xfrm>
          <a:off x="3182816" y="1334081"/>
          <a:ext cx="346809" cy="346809"/>
        </a:xfrm>
        <a:prstGeom prst="ellipse">
          <a:avLst/>
        </a:prstGeom>
        <a:solidFill>
          <a:schemeClr val="accent3">
            <a:hueOff val="2032949"/>
            <a:satOff val="75000"/>
            <a:lumOff val="-1102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15E0097-8611-4EA3-816E-23897081930E}">
      <dsp:nvSpPr>
        <dsp:cNvPr id="0" name=""/>
        <dsp:cNvSpPr/>
      </dsp:nvSpPr>
      <dsp:spPr>
        <a:xfrm>
          <a:off x="3356221" y="1507486"/>
          <a:ext cx="1118740" cy="2342362"/>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83767" tIns="0" rIns="0" bIns="0" numCol="1" spcCol="1270" anchor="t" anchorCtr="0">
          <a:noAutofit/>
        </a:bodyPr>
        <a:lstStyle/>
        <a:p>
          <a:pPr marL="0" lvl="0" indent="0" algn="l" defTabSz="800100">
            <a:lnSpc>
              <a:spcPct val="90000"/>
            </a:lnSpc>
            <a:spcBef>
              <a:spcPct val="0"/>
            </a:spcBef>
            <a:spcAft>
              <a:spcPct val="35000"/>
            </a:spcAft>
            <a:buNone/>
          </a:pPr>
          <a:r>
            <a:rPr lang="en-IN" sz="1800" b="1" kern="1200" dirty="0">
              <a:solidFill>
                <a:srgbClr val="C00000"/>
              </a:solidFill>
            </a:rPr>
            <a:t>Culture</a:t>
          </a:r>
        </a:p>
      </dsp:txBody>
      <dsp:txXfrm>
        <a:off x="3356221" y="1507486"/>
        <a:ext cx="1118740" cy="2342362"/>
      </dsp:txXfrm>
    </dsp:sp>
    <dsp:sp modelId="{E153CEBE-9C04-40B6-9B59-87EDF2B047BC}">
      <dsp:nvSpPr>
        <dsp:cNvPr id="0" name=""/>
        <dsp:cNvSpPr/>
      </dsp:nvSpPr>
      <dsp:spPr>
        <a:xfrm>
          <a:off x="4254010" y="1055794"/>
          <a:ext cx="441902" cy="441902"/>
        </a:xfrm>
        <a:prstGeom prst="ellipse">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1F8940A-8F62-408E-A33C-801CE25239C6}">
      <dsp:nvSpPr>
        <dsp:cNvPr id="0" name=""/>
        <dsp:cNvSpPr/>
      </dsp:nvSpPr>
      <dsp:spPr>
        <a:xfrm>
          <a:off x="4474961" y="1276745"/>
          <a:ext cx="1118740" cy="2573102"/>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34155" tIns="0" rIns="0" bIns="0" numCol="1" spcCol="1270" anchor="t" anchorCtr="0">
          <a:noAutofit/>
        </a:bodyPr>
        <a:lstStyle/>
        <a:p>
          <a:pPr marL="0" lvl="0" indent="0" algn="l" defTabSz="800100">
            <a:lnSpc>
              <a:spcPct val="90000"/>
            </a:lnSpc>
            <a:spcBef>
              <a:spcPct val="0"/>
            </a:spcBef>
            <a:spcAft>
              <a:spcPct val="35000"/>
            </a:spcAft>
            <a:buNone/>
          </a:pPr>
          <a:r>
            <a:rPr lang="en-IN" sz="1800" b="1" kern="1200" dirty="0">
              <a:solidFill>
                <a:srgbClr val="C00000"/>
              </a:solidFill>
            </a:rPr>
            <a:t>Image</a:t>
          </a:r>
        </a:p>
      </dsp:txBody>
      <dsp:txXfrm>
        <a:off x="4474961" y="1276745"/>
        <a:ext cx="1118740" cy="25731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678CE-8028-4DE7-8AA8-98CA5D10874F}">
      <dsp:nvSpPr>
        <dsp:cNvPr id="0" name=""/>
        <dsp:cNvSpPr/>
      </dsp:nvSpPr>
      <dsp:spPr>
        <a:xfrm>
          <a:off x="0" y="324096"/>
          <a:ext cx="10515600" cy="504000"/>
        </a:xfrm>
        <a:prstGeom prst="rect">
          <a:avLst/>
        </a:prstGeom>
        <a:solidFill>
          <a:schemeClr val="lt1">
            <a:hueOff val="0"/>
            <a:satOff val="0"/>
            <a:lumOff val="0"/>
            <a:alpha val="33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B83C527-363B-4BE2-82A1-AF77DCD8CA8D}">
      <dsp:nvSpPr>
        <dsp:cNvPr id="0" name=""/>
        <dsp:cNvSpPr/>
      </dsp:nvSpPr>
      <dsp:spPr>
        <a:xfrm>
          <a:off x="525780" y="28896"/>
          <a:ext cx="7360920" cy="590400"/>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IN" sz="2800" b="1" kern="1200" dirty="0"/>
            <a:t>Savvy Customers</a:t>
          </a:r>
        </a:p>
      </dsp:txBody>
      <dsp:txXfrm>
        <a:off x="554601" y="57717"/>
        <a:ext cx="7303278" cy="532758"/>
      </dsp:txXfrm>
    </dsp:sp>
    <dsp:sp modelId="{9C103677-C72E-444D-82C3-E7C95956AF55}">
      <dsp:nvSpPr>
        <dsp:cNvPr id="0" name=""/>
        <dsp:cNvSpPr/>
      </dsp:nvSpPr>
      <dsp:spPr>
        <a:xfrm>
          <a:off x="0" y="1231297"/>
          <a:ext cx="10515600" cy="504000"/>
        </a:xfrm>
        <a:prstGeom prst="rect">
          <a:avLst/>
        </a:prstGeom>
        <a:solidFill>
          <a:schemeClr val="lt1">
            <a:hueOff val="0"/>
            <a:satOff val="0"/>
            <a:lumOff val="0"/>
            <a:alpha val="1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7A1A03B-1F22-4C49-A31F-C5E0661570D9}">
      <dsp:nvSpPr>
        <dsp:cNvPr id="0" name=""/>
        <dsp:cNvSpPr/>
      </dsp:nvSpPr>
      <dsp:spPr>
        <a:xfrm>
          <a:off x="525780" y="936097"/>
          <a:ext cx="7360920" cy="590400"/>
        </a:xfrm>
        <a:prstGeom prst="roundRect">
          <a:avLst/>
        </a:prstGeom>
        <a:solidFill>
          <a:schemeClr val="accent3">
            <a:hueOff val="542120"/>
            <a:satOff val="20000"/>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IN" sz="2800" b="1" kern="1200" dirty="0"/>
            <a:t>Brand Proliferation</a:t>
          </a:r>
        </a:p>
      </dsp:txBody>
      <dsp:txXfrm>
        <a:off x="554601" y="964918"/>
        <a:ext cx="7303278" cy="532758"/>
      </dsp:txXfrm>
    </dsp:sp>
    <dsp:sp modelId="{06D83307-4A1D-4449-85A9-D8853465F19B}">
      <dsp:nvSpPr>
        <dsp:cNvPr id="0" name=""/>
        <dsp:cNvSpPr/>
      </dsp:nvSpPr>
      <dsp:spPr>
        <a:xfrm>
          <a:off x="0" y="2138497"/>
          <a:ext cx="10515600" cy="504000"/>
        </a:xfrm>
        <a:prstGeom prst="rect">
          <a:avLst/>
        </a:prstGeom>
        <a:solidFill>
          <a:schemeClr val="lt1">
            <a:hueOff val="0"/>
            <a:satOff val="0"/>
            <a:lumOff val="0"/>
            <a:alpha val="16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0FF4031-962A-4ED9-B0AA-DF6AB3122328}">
      <dsp:nvSpPr>
        <dsp:cNvPr id="0" name=""/>
        <dsp:cNvSpPr/>
      </dsp:nvSpPr>
      <dsp:spPr>
        <a:xfrm>
          <a:off x="525780" y="1843297"/>
          <a:ext cx="7360920" cy="590400"/>
        </a:xfrm>
        <a:prstGeom prst="roundRect">
          <a:avLst/>
        </a:prstGeom>
        <a:solidFill>
          <a:schemeClr val="accent3">
            <a:hueOff val="1084240"/>
            <a:satOff val="40000"/>
            <a:lumOff val="-588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IN" sz="2800" b="1" kern="1200" dirty="0"/>
            <a:t>Media Fragmentation</a:t>
          </a:r>
        </a:p>
      </dsp:txBody>
      <dsp:txXfrm>
        <a:off x="554601" y="1872118"/>
        <a:ext cx="7303278" cy="532758"/>
      </dsp:txXfrm>
    </dsp:sp>
    <dsp:sp modelId="{68D9EBCC-BB87-4F31-BE3F-5376A67F3EDF}">
      <dsp:nvSpPr>
        <dsp:cNvPr id="0" name=""/>
        <dsp:cNvSpPr/>
      </dsp:nvSpPr>
      <dsp:spPr>
        <a:xfrm>
          <a:off x="0" y="3045697"/>
          <a:ext cx="10515600" cy="504000"/>
        </a:xfrm>
        <a:prstGeom prst="rect">
          <a:avLst/>
        </a:prstGeom>
        <a:solidFill>
          <a:schemeClr val="lt1">
            <a:hueOff val="0"/>
            <a:satOff val="0"/>
            <a:lumOff val="0"/>
            <a:alpha val="17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89B4CE3-3736-4E48-99EC-EEFBF7A6F805}">
      <dsp:nvSpPr>
        <dsp:cNvPr id="0" name=""/>
        <dsp:cNvSpPr/>
      </dsp:nvSpPr>
      <dsp:spPr>
        <a:xfrm>
          <a:off x="525780" y="2750497"/>
          <a:ext cx="7360920" cy="590400"/>
        </a:xfrm>
        <a:prstGeom prst="roundRect">
          <a:avLst/>
        </a:prstGeom>
        <a:solidFill>
          <a:schemeClr val="accent3">
            <a:hueOff val="1626359"/>
            <a:satOff val="60000"/>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IN" sz="2800" b="1" kern="1200" dirty="0"/>
            <a:t>Increased Competition</a:t>
          </a:r>
        </a:p>
      </dsp:txBody>
      <dsp:txXfrm>
        <a:off x="554601" y="2779318"/>
        <a:ext cx="7303278" cy="532758"/>
      </dsp:txXfrm>
    </dsp:sp>
    <dsp:sp modelId="{1BCD057A-4787-41D7-9BD1-9DAC33BDFC22}">
      <dsp:nvSpPr>
        <dsp:cNvPr id="0" name=""/>
        <dsp:cNvSpPr/>
      </dsp:nvSpPr>
      <dsp:spPr>
        <a:xfrm>
          <a:off x="0" y="3952897"/>
          <a:ext cx="10515600" cy="504000"/>
        </a:xfrm>
        <a:prstGeom prst="rect">
          <a:avLst/>
        </a:prstGeom>
        <a:solidFill>
          <a:schemeClr val="lt1">
            <a:hueOff val="0"/>
            <a:satOff val="0"/>
            <a:lumOff val="0"/>
            <a:alpha val="32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AE72EED-41C5-480E-AA16-BF44E2B1F4B6}">
      <dsp:nvSpPr>
        <dsp:cNvPr id="0" name=""/>
        <dsp:cNvSpPr/>
      </dsp:nvSpPr>
      <dsp:spPr>
        <a:xfrm>
          <a:off x="525780" y="3657697"/>
          <a:ext cx="7360920" cy="590400"/>
        </a:xfrm>
        <a:prstGeom prst="roundRect">
          <a:avLst/>
        </a:prstGeom>
        <a:solidFill>
          <a:schemeClr val="accent3">
            <a:hueOff val="2168479"/>
            <a:satOff val="80000"/>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IN" sz="2800" b="1" kern="1200" dirty="0"/>
            <a:t>Increased Costs</a:t>
          </a:r>
        </a:p>
      </dsp:txBody>
      <dsp:txXfrm>
        <a:off x="554601" y="3686518"/>
        <a:ext cx="7303278" cy="532758"/>
      </dsp:txXfrm>
    </dsp:sp>
    <dsp:sp modelId="{A7EE54BA-5153-4A5A-AB8B-06D46D68F9CF}">
      <dsp:nvSpPr>
        <dsp:cNvPr id="0" name=""/>
        <dsp:cNvSpPr/>
      </dsp:nvSpPr>
      <dsp:spPr>
        <a:xfrm>
          <a:off x="0" y="4860097"/>
          <a:ext cx="10515600" cy="504000"/>
        </a:xfrm>
        <a:prstGeom prst="rect">
          <a:avLst/>
        </a:prstGeom>
        <a:solidFill>
          <a:schemeClr val="lt1">
            <a:hueOff val="0"/>
            <a:satOff val="0"/>
            <a:lumOff val="0"/>
            <a:alpha val="27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C4E9D19-E7A2-4B1C-B8EC-C9146AAD7587}">
      <dsp:nvSpPr>
        <dsp:cNvPr id="0" name=""/>
        <dsp:cNvSpPr/>
      </dsp:nvSpPr>
      <dsp:spPr>
        <a:xfrm>
          <a:off x="525780" y="4564897"/>
          <a:ext cx="7360920" cy="590400"/>
        </a:xfrm>
        <a:prstGeom prst="roundRect">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IN" sz="2800" b="1" kern="1200" dirty="0"/>
            <a:t>Greater Accountability</a:t>
          </a:r>
        </a:p>
      </dsp:txBody>
      <dsp:txXfrm>
        <a:off x="554601" y="4593718"/>
        <a:ext cx="7303278" cy="5327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CB799-A461-45D0-800F-63E89FF47598}">
      <dsp:nvSpPr>
        <dsp:cNvPr id="0" name=""/>
        <dsp:cNvSpPr/>
      </dsp:nvSpPr>
      <dsp:spPr>
        <a:xfrm>
          <a:off x="9339277" y="3425405"/>
          <a:ext cx="248543" cy="24849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103D20-D610-4A06-AED0-89DFE53920D5}">
      <dsp:nvSpPr>
        <dsp:cNvPr id="0" name=""/>
        <dsp:cNvSpPr/>
      </dsp:nvSpPr>
      <dsp:spPr>
        <a:xfrm>
          <a:off x="8883759" y="3425405"/>
          <a:ext cx="248543" cy="24849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4BA8BE-CD78-4EBE-9ABA-32A144D2EC61}">
      <dsp:nvSpPr>
        <dsp:cNvPr id="0" name=""/>
        <dsp:cNvSpPr/>
      </dsp:nvSpPr>
      <dsp:spPr>
        <a:xfrm>
          <a:off x="8428241" y="3425405"/>
          <a:ext cx="248543" cy="24849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569B4A-E7C0-4CE5-91C3-E15F6D27576D}">
      <dsp:nvSpPr>
        <dsp:cNvPr id="0" name=""/>
        <dsp:cNvSpPr/>
      </dsp:nvSpPr>
      <dsp:spPr>
        <a:xfrm>
          <a:off x="7973589" y="3425405"/>
          <a:ext cx="248543" cy="24849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1B56E4-9375-440B-8EBD-7D959C067209}">
      <dsp:nvSpPr>
        <dsp:cNvPr id="0" name=""/>
        <dsp:cNvSpPr/>
      </dsp:nvSpPr>
      <dsp:spPr>
        <a:xfrm>
          <a:off x="7518070" y="3425405"/>
          <a:ext cx="248543" cy="24849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62A9E6-09FD-46FC-A54C-8B2D64DA60D1}">
      <dsp:nvSpPr>
        <dsp:cNvPr id="0" name=""/>
        <dsp:cNvSpPr/>
      </dsp:nvSpPr>
      <dsp:spPr>
        <a:xfrm>
          <a:off x="6814009" y="3300833"/>
          <a:ext cx="497086" cy="49763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21BB29-9A1B-4B08-93F7-C431E6C45AFA}">
      <dsp:nvSpPr>
        <dsp:cNvPr id="0" name=""/>
        <dsp:cNvSpPr/>
      </dsp:nvSpPr>
      <dsp:spPr>
        <a:xfrm>
          <a:off x="8933987" y="2911464"/>
          <a:ext cx="248543" cy="24849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779FC7-C27E-408C-BCC6-9791BE242C11}">
      <dsp:nvSpPr>
        <dsp:cNvPr id="0" name=""/>
        <dsp:cNvSpPr/>
      </dsp:nvSpPr>
      <dsp:spPr>
        <a:xfrm>
          <a:off x="8933987" y="3942608"/>
          <a:ext cx="248543" cy="24849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09DAF-E698-4247-982D-90545B345879}">
      <dsp:nvSpPr>
        <dsp:cNvPr id="0" name=""/>
        <dsp:cNvSpPr/>
      </dsp:nvSpPr>
      <dsp:spPr>
        <a:xfrm>
          <a:off x="9155684" y="3135172"/>
          <a:ext cx="248543" cy="24849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58D735-284C-4ECC-A9E9-279C44E7E3D0}">
      <dsp:nvSpPr>
        <dsp:cNvPr id="0" name=""/>
        <dsp:cNvSpPr/>
      </dsp:nvSpPr>
      <dsp:spPr>
        <a:xfrm>
          <a:off x="9170406" y="3720856"/>
          <a:ext cx="248543" cy="24849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998DD0-375C-4CC3-9078-B12F7B27E5B2}">
      <dsp:nvSpPr>
        <dsp:cNvPr id="0" name=""/>
        <dsp:cNvSpPr/>
      </dsp:nvSpPr>
      <dsp:spPr>
        <a:xfrm>
          <a:off x="4091292" y="2291213"/>
          <a:ext cx="2516608" cy="251687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IN" sz="4000" kern="1200" dirty="0"/>
            <a:t>Types of Brands</a:t>
          </a:r>
        </a:p>
      </dsp:txBody>
      <dsp:txXfrm>
        <a:off x="4459841" y="2659801"/>
        <a:ext cx="1779510" cy="1779701"/>
      </dsp:txXfrm>
    </dsp:sp>
    <dsp:sp modelId="{C9EFDE85-2386-4FB9-8227-D944914D50AB}">
      <dsp:nvSpPr>
        <dsp:cNvPr id="0" name=""/>
        <dsp:cNvSpPr/>
      </dsp:nvSpPr>
      <dsp:spPr>
        <a:xfrm>
          <a:off x="5101053" y="1602479"/>
          <a:ext cx="497086" cy="497636"/>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E89254-3E24-4CF3-9E34-B08B46A73DB8}">
      <dsp:nvSpPr>
        <dsp:cNvPr id="0" name=""/>
        <dsp:cNvSpPr/>
      </dsp:nvSpPr>
      <dsp:spPr>
        <a:xfrm>
          <a:off x="4788425" y="1307028"/>
          <a:ext cx="248543" cy="24849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A65806-6140-4463-A560-53745DBCFEB4}">
      <dsp:nvSpPr>
        <dsp:cNvPr id="0" name=""/>
        <dsp:cNvSpPr/>
      </dsp:nvSpPr>
      <dsp:spPr>
        <a:xfrm>
          <a:off x="4438560" y="942443"/>
          <a:ext cx="248543" cy="24849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642366-5098-492D-B78F-E32CEA823860}">
      <dsp:nvSpPr>
        <dsp:cNvPr id="0" name=""/>
        <dsp:cNvSpPr/>
      </dsp:nvSpPr>
      <dsp:spPr>
        <a:xfrm>
          <a:off x="4091292" y="632643"/>
          <a:ext cx="248543" cy="24849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A5A082-565A-4D77-A98C-4D29787C3E2D}">
      <dsp:nvSpPr>
        <dsp:cNvPr id="0" name=""/>
        <dsp:cNvSpPr/>
      </dsp:nvSpPr>
      <dsp:spPr>
        <a:xfrm>
          <a:off x="3560431" y="632643"/>
          <a:ext cx="248543" cy="24849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FA2533-4520-422F-8AEF-74D8B579F655}">
      <dsp:nvSpPr>
        <dsp:cNvPr id="0" name=""/>
        <dsp:cNvSpPr/>
      </dsp:nvSpPr>
      <dsp:spPr>
        <a:xfrm>
          <a:off x="3028705" y="632643"/>
          <a:ext cx="248543" cy="24849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927A94-7A27-4AEF-879E-32A383B87041}">
      <dsp:nvSpPr>
        <dsp:cNvPr id="0" name=""/>
        <dsp:cNvSpPr/>
      </dsp:nvSpPr>
      <dsp:spPr>
        <a:xfrm>
          <a:off x="2497844" y="632643"/>
          <a:ext cx="248543" cy="24849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0CAB42-3FBF-442E-B368-A6124A9A09A4}">
      <dsp:nvSpPr>
        <dsp:cNvPr id="0" name=""/>
        <dsp:cNvSpPr/>
      </dsp:nvSpPr>
      <dsp:spPr>
        <a:xfrm>
          <a:off x="1966984" y="632643"/>
          <a:ext cx="248543" cy="24849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0A7698-42D5-4C3E-BD91-B13E4F8B557D}">
      <dsp:nvSpPr>
        <dsp:cNvPr id="0" name=""/>
        <dsp:cNvSpPr/>
      </dsp:nvSpPr>
      <dsp:spPr>
        <a:xfrm>
          <a:off x="1436123" y="632643"/>
          <a:ext cx="248543" cy="24849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7D07C3-86B3-4574-9B73-72BAD6B98AFD}">
      <dsp:nvSpPr>
        <dsp:cNvPr id="0" name=""/>
        <dsp:cNvSpPr/>
      </dsp:nvSpPr>
      <dsp:spPr>
        <a:xfrm>
          <a:off x="1430927" y="0"/>
          <a:ext cx="2913238" cy="63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155700">
            <a:lnSpc>
              <a:spcPct val="90000"/>
            </a:lnSpc>
            <a:spcBef>
              <a:spcPct val="0"/>
            </a:spcBef>
            <a:spcAft>
              <a:spcPct val="35000"/>
            </a:spcAft>
            <a:buNone/>
          </a:pPr>
          <a:r>
            <a:rPr lang="en-IN" sz="2600" kern="1200" dirty="0"/>
            <a:t>Product brands</a:t>
          </a:r>
        </a:p>
      </dsp:txBody>
      <dsp:txXfrm>
        <a:off x="1430927" y="0"/>
        <a:ext cx="2913238" cy="639817"/>
      </dsp:txXfrm>
    </dsp:sp>
    <dsp:sp modelId="{BC017519-00B2-4DAC-A53C-20EA87B3A7FC}">
      <dsp:nvSpPr>
        <dsp:cNvPr id="0" name=""/>
        <dsp:cNvSpPr/>
      </dsp:nvSpPr>
      <dsp:spPr>
        <a:xfrm>
          <a:off x="3903369" y="2076636"/>
          <a:ext cx="497086" cy="49763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7B9528-2892-4E63-A010-B8D9A6EBC699}">
      <dsp:nvSpPr>
        <dsp:cNvPr id="0" name=""/>
        <dsp:cNvSpPr/>
      </dsp:nvSpPr>
      <dsp:spPr>
        <a:xfrm>
          <a:off x="3584679" y="1813795"/>
          <a:ext cx="248543" cy="24849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11C8AB-E476-423F-AA4F-B96CBEAD1C1A}">
      <dsp:nvSpPr>
        <dsp:cNvPr id="0" name=""/>
        <dsp:cNvSpPr/>
      </dsp:nvSpPr>
      <dsp:spPr>
        <a:xfrm>
          <a:off x="3053819" y="1813795"/>
          <a:ext cx="248543" cy="24849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834F4D-F959-41CB-B88E-88CC6C9BDA4C}">
      <dsp:nvSpPr>
        <dsp:cNvPr id="0" name=""/>
        <dsp:cNvSpPr/>
      </dsp:nvSpPr>
      <dsp:spPr>
        <a:xfrm>
          <a:off x="2522958" y="1813795"/>
          <a:ext cx="248543" cy="24849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ACB7AC-9BBD-4914-A5DA-EE1899152FF4}">
      <dsp:nvSpPr>
        <dsp:cNvPr id="0" name=""/>
        <dsp:cNvSpPr/>
      </dsp:nvSpPr>
      <dsp:spPr>
        <a:xfrm>
          <a:off x="1992098" y="1813795"/>
          <a:ext cx="248543" cy="24849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27FB6A-06C1-4B95-8E38-8E4F1EC85368}">
      <dsp:nvSpPr>
        <dsp:cNvPr id="0" name=""/>
        <dsp:cNvSpPr/>
      </dsp:nvSpPr>
      <dsp:spPr>
        <a:xfrm>
          <a:off x="1460371" y="1813795"/>
          <a:ext cx="248543" cy="24849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057E25-0068-4FB9-8655-FDA982D902F0}">
      <dsp:nvSpPr>
        <dsp:cNvPr id="0" name=""/>
        <dsp:cNvSpPr/>
      </dsp:nvSpPr>
      <dsp:spPr>
        <a:xfrm>
          <a:off x="929511" y="1813795"/>
          <a:ext cx="248543" cy="24849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D70CD1-6C5C-46F6-93B7-E8A9E8259662}">
      <dsp:nvSpPr>
        <dsp:cNvPr id="0" name=""/>
        <dsp:cNvSpPr/>
      </dsp:nvSpPr>
      <dsp:spPr>
        <a:xfrm>
          <a:off x="927779" y="1172673"/>
          <a:ext cx="2913238" cy="63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155700">
            <a:lnSpc>
              <a:spcPct val="90000"/>
            </a:lnSpc>
            <a:spcBef>
              <a:spcPct val="0"/>
            </a:spcBef>
            <a:spcAft>
              <a:spcPct val="35000"/>
            </a:spcAft>
            <a:buNone/>
          </a:pPr>
          <a:r>
            <a:rPr lang="en-IN" sz="2600" kern="1200" dirty="0"/>
            <a:t>Service brands</a:t>
          </a:r>
        </a:p>
      </dsp:txBody>
      <dsp:txXfrm>
        <a:off x="927779" y="1172673"/>
        <a:ext cx="2913238" cy="639817"/>
      </dsp:txXfrm>
    </dsp:sp>
    <dsp:sp modelId="{29B6E58D-6183-43E4-BC3D-DD40FD0E28EF}">
      <dsp:nvSpPr>
        <dsp:cNvPr id="0" name=""/>
        <dsp:cNvSpPr/>
      </dsp:nvSpPr>
      <dsp:spPr>
        <a:xfrm>
          <a:off x="3387230" y="3300833"/>
          <a:ext cx="497086" cy="497636"/>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C9D74A-7FA0-4425-8BEB-66C2D0084397}">
      <dsp:nvSpPr>
        <dsp:cNvPr id="0" name=""/>
        <dsp:cNvSpPr/>
      </dsp:nvSpPr>
      <dsp:spPr>
        <a:xfrm>
          <a:off x="2895340" y="3425405"/>
          <a:ext cx="248543" cy="24849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ADD717-D110-4169-B6F9-47260D9FC129}">
      <dsp:nvSpPr>
        <dsp:cNvPr id="0" name=""/>
        <dsp:cNvSpPr/>
      </dsp:nvSpPr>
      <dsp:spPr>
        <a:xfrm>
          <a:off x="2404316" y="3425405"/>
          <a:ext cx="248543" cy="24849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C70AB2-8C3D-4DE8-A828-BEAC2B429B69}">
      <dsp:nvSpPr>
        <dsp:cNvPr id="0" name=""/>
        <dsp:cNvSpPr/>
      </dsp:nvSpPr>
      <dsp:spPr>
        <a:xfrm>
          <a:off x="1912425" y="3425405"/>
          <a:ext cx="248543" cy="24849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B4FA0C-44DD-4257-BDD8-D7029653E1A2}">
      <dsp:nvSpPr>
        <dsp:cNvPr id="0" name=""/>
        <dsp:cNvSpPr/>
      </dsp:nvSpPr>
      <dsp:spPr>
        <a:xfrm>
          <a:off x="1421401" y="3425405"/>
          <a:ext cx="248543" cy="24849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C06BFC-3915-4FA1-8D5F-2D95F9D0CF71}">
      <dsp:nvSpPr>
        <dsp:cNvPr id="0" name=""/>
        <dsp:cNvSpPr/>
      </dsp:nvSpPr>
      <dsp:spPr>
        <a:xfrm>
          <a:off x="929511" y="3425405"/>
          <a:ext cx="248543" cy="24849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1A4DC9-C331-43CC-9A86-3CD5BF14EF01}">
      <dsp:nvSpPr>
        <dsp:cNvPr id="0" name=""/>
        <dsp:cNvSpPr/>
      </dsp:nvSpPr>
      <dsp:spPr>
        <a:xfrm>
          <a:off x="927779" y="2788849"/>
          <a:ext cx="2203114" cy="63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155700">
            <a:lnSpc>
              <a:spcPct val="90000"/>
            </a:lnSpc>
            <a:spcBef>
              <a:spcPct val="0"/>
            </a:spcBef>
            <a:spcAft>
              <a:spcPct val="35000"/>
            </a:spcAft>
            <a:buNone/>
          </a:pPr>
          <a:r>
            <a:rPr lang="en-IN" sz="2600" kern="1200" dirty="0"/>
            <a:t>Business brands</a:t>
          </a:r>
        </a:p>
      </dsp:txBody>
      <dsp:txXfrm>
        <a:off x="927779" y="2788849"/>
        <a:ext cx="2203114" cy="639817"/>
      </dsp:txXfrm>
    </dsp:sp>
    <dsp:sp modelId="{430CB6FF-A9A9-4F02-8D26-42F98D653B1E}">
      <dsp:nvSpPr>
        <dsp:cNvPr id="0" name=""/>
        <dsp:cNvSpPr/>
      </dsp:nvSpPr>
      <dsp:spPr>
        <a:xfrm>
          <a:off x="3903369" y="4505465"/>
          <a:ext cx="497086" cy="497636"/>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E50758-8F1B-472D-B4E9-1152A3250352}">
      <dsp:nvSpPr>
        <dsp:cNvPr id="0" name=""/>
        <dsp:cNvSpPr/>
      </dsp:nvSpPr>
      <dsp:spPr>
        <a:xfrm>
          <a:off x="3584679" y="5011580"/>
          <a:ext cx="248543" cy="24849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A58527-0EF5-4F3B-BC7E-2ADADF3FAAE0}">
      <dsp:nvSpPr>
        <dsp:cNvPr id="0" name=""/>
        <dsp:cNvSpPr/>
      </dsp:nvSpPr>
      <dsp:spPr>
        <a:xfrm>
          <a:off x="3053819" y="5011580"/>
          <a:ext cx="248543" cy="24849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A3ACC4-83E9-4841-A1F4-4C45E10C68C1}">
      <dsp:nvSpPr>
        <dsp:cNvPr id="0" name=""/>
        <dsp:cNvSpPr/>
      </dsp:nvSpPr>
      <dsp:spPr>
        <a:xfrm>
          <a:off x="2522958" y="5011580"/>
          <a:ext cx="248543" cy="24849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F33715-C184-4599-A2DA-065514DEC902}">
      <dsp:nvSpPr>
        <dsp:cNvPr id="0" name=""/>
        <dsp:cNvSpPr/>
      </dsp:nvSpPr>
      <dsp:spPr>
        <a:xfrm>
          <a:off x="1992098" y="5011580"/>
          <a:ext cx="248543" cy="24849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91BB94-E6C2-4DC9-AEA1-B85C9793300F}">
      <dsp:nvSpPr>
        <dsp:cNvPr id="0" name=""/>
        <dsp:cNvSpPr/>
      </dsp:nvSpPr>
      <dsp:spPr>
        <a:xfrm>
          <a:off x="1460371" y="5011580"/>
          <a:ext cx="248543" cy="24849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EFD9F0-0D19-4A50-B2AD-F27890607CED}">
      <dsp:nvSpPr>
        <dsp:cNvPr id="0" name=""/>
        <dsp:cNvSpPr/>
      </dsp:nvSpPr>
      <dsp:spPr>
        <a:xfrm>
          <a:off x="929511" y="5011580"/>
          <a:ext cx="248543" cy="24849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49A17-9F68-4694-A4D0-FCC38BBF609A}">
      <dsp:nvSpPr>
        <dsp:cNvPr id="0" name=""/>
        <dsp:cNvSpPr/>
      </dsp:nvSpPr>
      <dsp:spPr>
        <a:xfrm>
          <a:off x="927779" y="4370457"/>
          <a:ext cx="2913238" cy="63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155700">
            <a:lnSpc>
              <a:spcPct val="90000"/>
            </a:lnSpc>
            <a:spcBef>
              <a:spcPct val="0"/>
            </a:spcBef>
            <a:spcAft>
              <a:spcPct val="35000"/>
            </a:spcAft>
            <a:buNone/>
          </a:pPr>
          <a:r>
            <a:rPr lang="en-IN" sz="2600" kern="1200" dirty="0"/>
            <a:t>Personal brands</a:t>
          </a:r>
        </a:p>
      </dsp:txBody>
      <dsp:txXfrm>
        <a:off x="927779" y="4370457"/>
        <a:ext cx="2913238" cy="639817"/>
      </dsp:txXfrm>
    </dsp:sp>
    <dsp:sp modelId="{A8CB9460-7074-426B-BCEB-A30F56C15436}">
      <dsp:nvSpPr>
        <dsp:cNvPr id="0" name=""/>
        <dsp:cNvSpPr/>
      </dsp:nvSpPr>
      <dsp:spPr>
        <a:xfrm>
          <a:off x="5101053" y="4957446"/>
          <a:ext cx="497086" cy="497636"/>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21918-F109-4BED-BA08-B4B0CF845088}">
      <dsp:nvSpPr>
        <dsp:cNvPr id="0" name=""/>
        <dsp:cNvSpPr/>
      </dsp:nvSpPr>
      <dsp:spPr>
        <a:xfrm>
          <a:off x="4850778" y="5462257"/>
          <a:ext cx="248543" cy="24849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EFA1AE-E1A9-4474-872F-387F0A94E924}">
      <dsp:nvSpPr>
        <dsp:cNvPr id="0" name=""/>
        <dsp:cNvSpPr/>
      </dsp:nvSpPr>
      <dsp:spPr>
        <a:xfrm>
          <a:off x="4493984" y="5864018"/>
          <a:ext cx="248543" cy="24849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0BEB3B-C317-4B44-BA37-5747DE0C34D2}">
      <dsp:nvSpPr>
        <dsp:cNvPr id="0" name=""/>
        <dsp:cNvSpPr/>
      </dsp:nvSpPr>
      <dsp:spPr>
        <a:xfrm>
          <a:off x="4091292" y="6273606"/>
          <a:ext cx="248543" cy="24849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DADAC1-FBD8-4C51-9718-E1FD61D7C269}">
      <dsp:nvSpPr>
        <dsp:cNvPr id="0" name=""/>
        <dsp:cNvSpPr/>
      </dsp:nvSpPr>
      <dsp:spPr>
        <a:xfrm>
          <a:off x="3560431" y="6273606"/>
          <a:ext cx="248543" cy="24849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CED57A-246F-4D58-B2A7-7108CBD9E90F}">
      <dsp:nvSpPr>
        <dsp:cNvPr id="0" name=""/>
        <dsp:cNvSpPr/>
      </dsp:nvSpPr>
      <dsp:spPr>
        <a:xfrm>
          <a:off x="3028705" y="6273606"/>
          <a:ext cx="248543" cy="24849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2EFE5A-8122-4DCA-9C02-4F75DE842016}">
      <dsp:nvSpPr>
        <dsp:cNvPr id="0" name=""/>
        <dsp:cNvSpPr/>
      </dsp:nvSpPr>
      <dsp:spPr>
        <a:xfrm>
          <a:off x="2497844" y="6273606"/>
          <a:ext cx="248543" cy="24849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F66EE6-887D-418C-8426-9158B09419BE}">
      <dsp:nvSpPr>
        <dsp:cNvPr id="0" name=""/>
        <dsp:cNvSpPr/>
      </dsp:nvSpPr>
      <dsp:spPr>
        <a:xfrm>
          <a:off x="1966984" y="6273606"/>
          <a:ext cx="248543" cy="24849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6FD6DE-AE6E-4846-A393-DCE0F80BF855}">
      <dsp:nvSpPr>
        <dsp:cNvPr id="0" name=""/>
        <dsp:cNvSpPr/>
      </dsp:nvSpPr>
      <dsp:spPr>
        <a:xfrm>
          <a:off x="1436123" y="6273606"/>
          <a:ext cx="248543" cy="24849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D70090-DE65-451E-B9FA-F5B6E72F72B3}">
      <dsp:nvSpPr>
        <dsp:cNvPr id="0" name=""/>
        <dsp:cNvSpPr/>
      </dsp:nvSpPr>
      <dsp:spPr>
        <a:xfrm>
          <a:off x="1430927" y="5631831"/>
          <a:ext cx="2913238" cy="63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155700">
            <a:lnSpc>
              <a:spcPct val="90000"/>
            </a:lnSpc>
            <a:spcBef>
              <a:spcPct val="0"/>
            </a:spcBef>
            <a:spcAft>
              <a:spcPct val="35000"/>
            </a:spcAft>
            <a:buNone/>
          </a:pPr>
          <a:r>
            <a:rPr lang="en-IN" sz="2600" kern="1200" dirty="0"/>
            <a:t>Personality brands</a:t>
          </a:r>
        </a:p>
      </dsp:txBody>
      <dsp:txXfrm>
        <a:off x="1430927" y="5631831"/>
        <a:ext cx="2913238" cy="6398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DB302-868C-43CA-83B3-D6922D64BDEE}">
      <dsp:nvSpPr>
        <dsp:cNvPr id="0" name=""/>
        <dsp:cNvSpPr/>
      </dsp:nvSpPr>
      <dsp:spPr>
        <a:xfrm>
          <a:off x="0" y="0"/>
          <a:ext cx="8412480" cy="9572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Identifying and establishing brand positioning</a:t>
          </a:r>
          <a:endParaRPr lang="en-IN" sz="2500" b="1" kern="1200" dirty="0"/>
        </a:p>
      </dsp:txBody>
      <dsp:txXfrm>
        <a:off x="28038" y="28038"/>
        <a:ext cx="7298593" cy="901218"/>
      </dsp:txXfrm>
    </dsp:sp>
    <dsp:sp modelId="{1BDE6971-650F-4782-94C1-AE31ABF82899}">
      <dsp:nvSpPr>
        <dsp:cNvPr id="0" name=""/>
        <dsp:cNvSpPr/>
      </dsp:nvSpPr>
      <dsp:spPr>
        <a:xfrm>
          <a:off x="704545" y="1131347"/>
          <a:ext cx="8412480" cy="957294"/>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Planning and Implementation of Brand Marketing Programs</a:t>
          </a:r>
          <a:endParaRPr lang="en-IN" sz="2500" b="1" kern="1200" dirty="0"/>
        </a:p>
      </dsp:txBody>
      <dsp:txXfrm>
        <a:off x="732583" y="1159385"/>
        <a:ext cx="7029617" cy="901218"/>
      </dsp:txXfrm>
    </dsp:sp>
    <dsp:sp modelId="{F2D1990B-663E-49A3-A38A-6C81D40B5161}">
      <dsp:nvSpPr>
        <dsp:cNvPr id="0" name=""/>
        <dsp:cNvSpPr/>
      </dsp:nvSpPr>
      <dsp:spPr>
        <a:xfrm>
          <a:off x="1398574" y="2262695"/>
          <a:ext cx="8412480" cy="957294"/>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Measuring and Interpreting Brand Performance</a:t>
          </a:r>
          <a:endParaRPr lang="en-IN" sz="2500" b="1" kern="1200" dirty="0"/>
        </a:p>
      </dsp:txBody>
      <dsp:txXfrm>
        <a:off x="1426612" y="2290733"/>
        <a:ext cx="7040133" cy="901218"/>
      </dsp:txXfrm>
    </dsp:sp>
    <dsp:sp modelId="{71D7C5D5-9D71-4900-BD27-B46C254FE755}">
      <dsp:nvSpPr>
        <dsp:cNvPr id="0" name=""/>
        <dsp:cNvSpPr/>
      </dsp:nvSpPr>
      <dsp:spPr>
        <a:xfrm>
          <a:off x="2103119" y="3394043"/>
          <a:ext cx="8412480" cy="957294"/>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Growing and Sustaining Brand Equity</a:t>
          </a:r>
          <a:endParaRPr lang="en-IN" sz="2500" b="1" kern="1200" dirty="0"/>
        </a:p>
      </dsp:txBody>
      <dsp:txXfrm>
        <a:off x="2131157" y="3422081"/>
        <a:ext cx="7029617" cy="901218"/>
      </dsp:txXfrm>
    </dsp:sp>
    <dsp:sp modelId="{971161AE-1A65-43E1-9A5B-492CE9EBD335}">
      <dsp:nvSpPr>
        <dsp:cNvPr id="0" name=""/>
        <dsp:cNvSpPr/>
      </dsp:nvSpPr>
      <dsp:spPr>
        <a:xfrm>
          <a:off x="7790238" y="733200"/>
          <a:ext cx="622241" cy="622241"/>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IN" sz="2800" kern="1200"/>
        </a:p>
      </dsp:txBody>
      <dsp:txXfrm>
        <a:off x="7930242" y="733200"/>
        <a:ext cx="342233" cy="468236"/>
      </dsp:txXfrm>
    </dsp:sp>
    <dsp:sp modelId="{1B294939-BAE3-4936-B23C-A45281FDA8B9}">
      <dsp:nvSpPr>
        <dsp:cNvPr id="0" name=""/>
        <dsp:cNvSpPr/>
      </dsp:nvSpPr>
      <dsp:spPr>
        <a:xfrm>
          <a:off x="8494783" y="1864548"/>
          <a:ext cx="622241" cy="622241"/>
        </a:xfrm>
        <a:prstGeom prst="downArrow">
          <a:avLst>
            <a:gd name="adj1" fmla="val 55000"/>
            <a:gd name="adj2" fmla="val 45000"/>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IN" sz="2800" kern="1200"/>
        </a:p>
      </dsp:txBody>
      <dsp:txXfrm>
        <a:off x="8634787" y="1864548"/>
        <a:ext cx="342233" cy="468236"/>
      </dsp:txXfrm>
    </dsp:sp>
    <dsp:sp modelId="{EBAFC94F-8BC8-4162-90E7-F9501B700DE6}">
      <dsp:nvSpPr>
        <dsp:cNvPr id="0" name=""/>
        <dsp:cNvSpPr/>
      </dsp:nvSpPr>
      <dsp:spPr>
        <a:xfrm>
          <a:off x="9188813" y="2995896"/>
          <a:ext cx="622241" cy="622241"/>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IN" sz="2800" kern="1200"/>
        </a:p>
      </dsp:txBody>
      <dsp:txXfrm>
        <a:off x="9328817" y="2995896"/>
        <a:ext cx="342233" cy="4682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0903D-F4A0-4FB9-BC02-010885C27153}">
      <dsp:nvSpPr>
        <dsp:cNvPr id="0" name=""/>
        <dsp:cNvSpPr/>
      </dsp:nvSpPr>
      <dsp:spPr>
        <a:xfrm>
          <a:off x="0" y="417429"/>
          <a:ext cx="10515600"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749595-B695-43FC-B80D-D54F28F211A2}">
      <dsp:nvSpPr>
        <dsp:cNvPr id="0" name=""/>
        <dsp:cNvSpPr/>
      </dsp:nvSpPr>
      <dsp:spPr>
        <a:xfrm>
          <a:off x="525780" y="63189"/>
          <a:ext cx="7360920" cy="708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IN" sz="2400" kern="1200" dirty="0"/>
            <a:t>Points of difference</a:t>
          </a:r>
        </a:p>
      </dsp:txBody>
      <dsp:txXfrm>
        <a:off x="560365" y="97774"/>
        <a:ext cx="7291750" cy="639310"/>
      </dsp:txXfrm>
    </dsp:sp>
    <dsp:sp modelId="{22844A11-4023-443B-8D79-669CADC4D37A}">
      <dsp:nvSpPr>
        <dsp:cNvPr id="0" name=""/>
        <dsp:cNvSpPr/>
      </dsp:nvSpPr>
      <dsp:spPr>
        <a:xfrm>
          <a:off x="0" y="1506069"/>
          <a:ext cx="10515600" cy="604800"/>
        </a:xfrm>
        <a:prstGeom prst="rect">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0DDE4D-A75F-4C09-9DA0-7372E3459C68}">
      <dsp:nvSpPr>
        <dsp:cNvPr id="0" name=""/>
        <dsp:cNvSpPr/>
      </dsp:nvSpPr>
      <dsp:spPr>
        <a:xfrm>
          <a:off x="525780" y="1151829"/>
          <a:ext cx="7360920" cy="708480"/>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IN" sz="2400" kern="1200" dirty="0"/>
            <a:t>Mental Map</a:t>
          </a:r>
        </a:p>
      </dsp:txBody>
      <dsp:txXfrm>
        <a:off x="560365" y="1186414"/>
        <a:ext cx="7291750" cy="639310"/>
      </dsp:txXfrm>
    </dsp:sp>
    <dsp:sp modelId="{8CC53A70-1F8C-4716-8874-E76D78B4D51A}">
      <dsp:nvSpPr>
        <dsp:cNvPr id="0" name=""/>
        <dsp:cNvSpPr/>
      </dsp:nvSpPr>
      <dsp:spPr>
        <a:xfrm>
          <a:off x="0" y="2594709"/>
          <a:ext cx="10515600" cy="604800"/>
        </a:xfrm>
        <a:prstGeom prst="rect">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891A6D-4E6C-44DD-B4D7-0C17E215C181}">
      <dsp:nvSpPr>
        <dsp:cNvPr id="0" name=""/>
        <dsp:cNvSpPr/>
      </dsp:nvSpPr>
      <dsp:spPr>
        <a:xfrm>
          <a:off x="525780" y="2240469"/>
          <a:ext cx="7360920" cy="708480"/>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IN" sz="2400" kern="1200" dirty="0"/>
            <a:t>Core Brand Associations</a:t>
          </a:r>
        </a:p>
      </dsp:txBody>
      <dsp:txXfrm>
        <a:off x="560365" y="2275054"/>
        <a:ext cx="7291750" cy="639310"/>
      </dsp:txXfrm>
    </dsp:sp>
    <dsp:sp modelId="{4F711AAC-6F79-43BF-BB0F-D089E34AD300}">
      <dsp:nvSpPr>
        <dsp:cNvPr id="0" name=""/>
        <dsp:cNvSpPr/>
      </dsp:nvSpPr>
      <dsp:spPr>
        <a:xfrm>
          <a:off x="0" y="3683349"/>
          <a:ext cx="10515600" cy="6048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9C9C05-8B8C-4811-9085-8398ED2522FF}">
      <dsp:nvSpPr>
        <dsp:cNvPr id="0" name=""/>
        <dsp:cNvSpPr/>
      </dsp:nvSpPr>
      <dsp:spPr>
        <a:xfrm>
          <a:off x="525780" y="3329109"/>
          <a:ext cx="7360920" cy="70848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IN" sz="2400" kern="1200" dirty="0"/>
            <a:t>Brand Mantra</a:t>
          </a:r>
        </a:p>
      </dsp:txBody>
      <dsp:txXfrm>
        <a:off x="560365" y="3363694"/>
        <a:ext cx="7291750" cy="6393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4547D-6E4D-4E3B-905D-7D44171E65B5}">
      <dsp:nvSpPr>
        <dsp:cNvPr id="0" name=""/>
        <dsp:cNvSpPr/>
      </dsp:nvSpPr>
      <dsp:spPr>
        <a:xfrm>
          <a:off x="0" y="532194"/>
          <a:ext cx="10358535"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FB3359-2121-4367-8ABA-8E87DA063285}">
      <dsp:nvSpPr>
        <dsp:cNvPr id="0" name=""/>
        <dsp:cNvSpPr/>
      </dsp:nvSpPr>
      <dsp:spPr>
        <a:xfrm>
          <a:off x="517926" y="59874"/>
          <a:ext cx="7250974" cy="9446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070" tIns="0" rIns="274070" bIns="0" numCol="1" spcCol="1270" anchor="ctr" anchorCtr="0">
          <a:noAutofit/>
        </a:bodyPr>
        <a:lstStyle/>
        <a:p>
          <a:pPr marL="0" lvl="0" indent="0" algn="l" defTabSz="889000">
            <a:lnSpc>
              <a:spcPct val="90000"/>
            </a:lnSpc>
            <a:spcBef>
              <a:spcPct val="0"/>
            </a:spcBef>
            <a:spcAft>
              <a:spcPct val="35000"/>
            </a:spcAft>
            <a:buNone/>
          </a:pPr>
          <a:r>
            <a:rPr lang="en-IN" sz="2000" kern="1200" dirty="0">
              <a:latin typeface="Arial Rounded MT Bold" panose="020F0704030504030204" pitchFamily="34" charset="0"/>
            </a:rPr>
            <a:t>Choosing Brand Elements</a:t>
          </a:r>
        </a:p>
      </dsp:txBody>
      <dsp:txXfrm>
        <a:off x="564040" y="105988"/>
        <a:ext cx="7158746" cy="852412"/>
      </dsp:txXfrm>
    </dsp:sp>
    <dsp:sp modelId="{F146BA97-2B90-4303-BE05-C89571EBD450}">
      <dsp:nvSpPr>
        <dsp:cNvPr id="0" name=""/>
        <dsp:cNvSpPr/>
      </dsp:nvSpPr>
      <dsp:spPr>
        <a:xfrm>
          <a:off x="0" y="1983714"/>
          <a:ext cx="10358535" cy="806400"/>
        </a:xfrm>
        <a:prstGeom prst="rect">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21E8CC-00D5-4BE1-AC60-19B1CBE28E66}">
      <dsp:nvSpPr>
        <dsp:cNvPr id="0" name=""/>
        <dsp:cNvSpPr/>
      </dsp:nvSpPr>
      <dsp:spPr>
        <a:xfrm>
          <a:off x="517926" y="1511394"/>
          <a:ext cx="7250974" cy="944640"/>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070" tIns="0" rIns="27407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Rounded MT Bold" panose="020F0704030504030204" pitchFamily="34" charset="0"/>
            </a:rPr>
            <a:t>Integrating the Brand into Marketing Activities and the Support Marketing Program</a:t>
          </a:r>
          <a:endParaRPr lang="en-IN" sz="2000" kern="1200" dirty="0">
            <a:latin typeface="Arial Rounded MT Bold" panose="020F0704030504030204" pitchFamily="34" charset="0"/>
          </a:endParaRPr>
        </a:p>
      </dsp:txBody>
      <dsp:txXfrm>
        <a:off x="564040" y="1557508"/>
        <a:ext cx="7158746" cy="852412"/>
      </dsp:txXfrm>
    </dsp:sp>
    <dsp:sp modelId="{867987D5-A582-41EB-9889-2E5FDBD1B97B}">
      <dsp:nvSpPr>
        <dsp:cNvPr id="0" name=""/>
        <dsp:cNvSpPr/>
      </dsp:nvSpPr>
      <dsp:spPr>
        <a:xfrm>
          <a:off x="0" y="3435234"/>
          <a:ext cx="10358535" cy="8064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DD4C6-EAD2-4D82-B301-2F3151135073}">
      <dsp:nvSpPr>
        <dsp:cNvPr id="0" name=""/>
        <dsp:cNvSpPr/>
      </dsp:nvSpPr>
      <dsp:spPr>
        <a:xfrm>
          <a:off x="517926" y="2962914"/>
          <a:ext cx="7250974" cy="94464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070" tIns="0" rIns="274070" bIns="0" numCol="1" spcCol="1270" anchor="ctr" anchorCtr="0">
          <a:noAutofit/>
        </a:bodyPr>
        <a:lstStyle/>
        <a:p>
          <a:pPr marL="0" lvl="0" indent="0" algn="l" defTabSz="889000">
            <a:lnSpc>
              <a:spcPct val="90000"/>
            </a:lnSpc>
            <a:spcBef>
              <a:spcPct val="0"/>
            </a:spcBef>
            <a:spcAft>
              <a:spcPct val="35000"/>
            </a:spcAft>
            <a:buNone/>
          </a:pPr>
          <a:r>
            <a:rPr lang="en-IN" sz="2000" kern="1200" dirty="0">
              <a:latin typeface="Arial Rounded MT Bold" panose="020F0704030504030204" pitchFamily="34" charset="0"/>
            </a:rPr>
            <a:t>Leveraging Secondary Associations</a:t>
          </a:r>
        </a:p>
      </dsp:txBody>
      <dsp:txXfrm>
        <a:off x="564040" y="3009028"/>
        <a:ext cx="7158746" cy="8524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ED0EF-6AF4-4272-AB8A-F9667CB55F74}">
      <dsp:nvSpPr>
        <dsp:cNvPr id="0" name=""/>
        <dsp:cNvSpPr/>
      </dsp:nvSpPr>
      <dsp:spPr>
        <a:xfrm>
          <a:off x="0" y="506528"/>
          <a:ext cx="10515600" cy="831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B37497-E9A2-4819-AE6A-2AD9F0459430}">
      <dsp:nvSpPr>
        <dsp:cNvPr id="0" name=""/>
        <dsp:cNvSpPr/>
      </dsp:nvSpPr>
      <dsp:spPr>
        <a:xfrm>
          <a:off x="525780" y="19448"/>
          <a:ext cx="7360920" cy="9741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r>
            <a:rPr lang="en-IN" sz="3300" kern="1200" dirty="0"/>
            <a:t>Brand Audit</a:t>
          </a:r>
        </a:p>
      </dsp:txBody>
      <dsp:txXfrm>
        <a:off x="573335" y="67003"/>
        <a:ext cx="7265810" cy="879050"/>
      </dsp:txXfrm>
    </dsp:sp>
    <dsp:sp modelId="{7F055084-5C12-4ADF-AEFD-4F1D8C7D32CF}">
      <dsp:nvSpPr>
        <dsp:cNvPr id="0" name=""/>
        <dsp:cNvSpPr/>
      </dsp:nvSpPr>
      <dsp:spPr>
        <a:xfrm>
          <a:off x="0" y="2003409"/>
          <a:ext cx="10515600" cy="831600"/>
        </a:xfrm>
        <a:prstGeom prst="rect">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B874F9-F5AE-431D-8867-8282CDD7A3BF}">
      <dsp:nvSpPr>
        <dsp:cNvPr id="0" name=""/>
        <dsp:cNvSpPr/>
      </dsp:nvSpPr>
      <dsp:spPr>
        <a:xfrm>
          <a:off x="525780" y="1516329"/>
          <a:ext cx="7360920" cy="974160"/>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r>
            <a:rPr lang="en-IN" sz="3300" kern="1200" dirty="0"/>
            <a:t>Brand Value chain</a:t>
          </a:r>
        </a:p>
      </dsp:txBody>
      <dsp:txXfrm>
        <a:off x="573335" y="1563884"/>
        <a:ext cx="7265810" cy="879050"/>
      </dsp:txXfrm>
    </dsp:sp>
    <dsp:sp modelId="{49DED40B-BA4E-490F-8BA3-6F84F405A058}">
      <dsp:nvSpPr>
        <dsp:cNvPr id="0" name=""/>
        <dsp:cNvSpPr/>
      </dsp:nvSpPr>
      <dsp:spPr>
        <a:xfrm>
          <a:off x="0" y="3500289"/>
          <a:ext cx="10515600" cy="8316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2AEBC3-5FD0-47FC-A47F-CE24E59FF3F6}">
      <dsp:nvSpPr>
        <dsp:cNvPr id="0" name=""/>
        <dsp:cNvSpPr/>
      </dsp:nvSpPr>
      <dsp:spPr>
        <a:xfrm>
          <a:off x="525780" y="3013209"/>
          <a:ext cx="7360920" cy="97416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r>
            <a:rPr lang="en-IN" sz="3300" kern="1200" dirty="0"/>
            <a:t>Brand Equity Measurement System</a:t>
          </a:r>
        </a:p>
      </dsp:txBody>
      <dsp:txXfrm>
        <a:off x="573335" y="3060764"/>
        <a:ext cx="7265810" cy="8790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7E84D-8A14-407C-AD84-A70066B3D1CB}" type="datetimeFigureOut">
              <a:rPr lang="en-IN" smtClean="0"/>
              <a:t>09-10-2022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60FEA0-6562-4FE2-8C88-A87406032296}" type="slidenum">
              <a:rPr lang="en-IN" smtClean="0"/>
              <a:t>‹#›</a:t>
            </a:fld>
            <a:endParaRPr lang="en-IN"/>
          </a:p>
        </p:txBody>
      </p:sp>
    </p:spTree>
    <p:extLst>
      <p:ext uri="{BB962C8B-B14F-4D97-AF65-F5344CB8AC3E}">
        <p14:creationId xmlns:p14="http://schemas.microsoft.com/office/powerpoint/2010/main" val="274264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FB6DF-96BA-4537-8DB5-45F2E09A96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8C83336-C753-437D-B520-60C4E150A7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6FD822A-A4E7-4ED4-B4F0-02138A365DBB}"/>
              </a:ext>
            </a:extLst>
          </p:cNvPr>
          <p:cNvSpPr>
            <a:spLocks noGrp="1"/>
          </p:cNvSpPr>
          <p:nvPr>
            <p:ph type="dt" sz="half" idx="10"/>
          </p:nvPr>
        </p:nvSpPr>
        <p:spPr/>
        <p:txBody>
          <a:bodyPr/>
          <a:lstStyle/>
          <a:p>
            <a:fld id="{62436698-9E6D-4456-A1FE-FB054EDFDF27}" type="datetimeFigureOut">
              <a:rPr lang="en-IN" smtClean="0"/>
              <a:t>09-10-2022</a:t>
            </a:fld>
            <a:endParaRPr lang="en-IN"/>
          </a:p>
        </p:txBody>
      </p:sp>
      <p:sp>
        <p:nvSpPr>
          <p:cNvPr id="5" name="Footer Placeholder 4">
            <a:extLst>
              <a:ext uri="{FF2B5EF4-FFF2-40B4-BE49-F238E27FC236}">
                <a16:creationId xmlns:a16="http://schemas.microsoft.com/office/drawing/2014/main" id="{A9E29A24-6492-4C1C-9133-03662E80974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E4B298-6471-4A4D-8028-4D23FBA4CEA6}"/>
              </a:ext>
            </a:extLst>
          </p:cNvPr>
          <p:cNvSpPr>
            <a:spLocks noGrp="1"/>
          </p:cNvSpPr>
          <p:nvPr>
            <p:ph type="sldNum" sz="quarter" idx="12"/>
          </p:nvPr>
        </p:nvSpPr>
        <p:spPr/>
        <p:txBody>
          <a:bodyPr/>
          <a:lstStyle/>
          <a:p>
            <a:fld id="{E29E694B-DC34-4EF6-8295-B04F2EC7D3F3}" type="slidenum">
              <a:rPr lang="en-IN" smtClean="0"/>
              <a:t>‹#›</a:t>
            </a:fld>
            <a:endParaRPr lang="en-IN"/>
          </a:p>
        </p:txBody>
      </p:sp>
    </p:spTree>
    <p:extLst>
      <p:ext uri="{BB962C8B-B14F-4D97-AF65-F5344CB8AC3E}">
        <p14:creationId xmlns:p14="http://schemas.microsoft.com/office/powerpoint/2010/main" val="2763786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0893E-04A7-4333-B655-3AD5D469F718}"/>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E07A392-2A84-4476-8064-0C2AB9DA72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47F8E6C-7314-4737-A344-8416B9DEA235}"/>
              </a:ext>
            </a:extLst>
          </p:cNvPr>
          <p:cNvSpPr>
            <a:spLocks noGrp="1"/>
          </p:cNvSpPr>
          <p:nvPr>
            <p:ph type="dt" sz="half" idx="10"/>
          </p:nvPr>
        </p:nvSpPr>
        <p:spPr/>
        <p:txBody>
          <a:bodyPr/>
          <a:lstStyle/>
          <a:p>
            <a:fld id="{62436698-9E6D-4456-A1FE-FB054EDFDF27}" type="datetimeFigureOut">
              <a:rPr lang="en-IN" smtClean="0"/>
              <a:t>09-10-2022</a:t>
            </a:fld>
            <a:endParaRPr lang="en-IN"/>
          </a:p>
        </p:txBody>
      </p:sp>
      <p:sp>
        <p:nvSpPr>
          <p:cNvPr id="5" name="Footer Placeholder 4">
            <a:extLst>
              <a:ext uri="{FF2B5EF4-FFF2-40B4-BE49-F238E27FC236}">
                <a16:creationId xmlns:a16="http://schemas.microsoft.com/office/drawing/2014/main" id="{61B4E311-F787-49BC-9A2D-A8004FBE89E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6B16BCA-98F1-4A5B-8231-1D16C8561264}"/>
              </a:ext>
            </a:extLst>
          </p:cNvPr>
          <p:cNvSpPr>
            <a:spLocks noGrp="1"/>
          </p:cNvSpPr>
          <p:nvPr>
            <p:ph type="sldNum" sz="quarter" idx="12"/>
          </p:nvPr>
        </p:nvSpPr>
        <p:spPr/>
        <p:txBody>
          <a:bodyPr/>
          <a:lstStyle/>
          <a:p>
            <a:fld id="{E29E694B-DC34-4EF6-8295-B04F2EC7D3F3}" type="slidenum">
              <a:rPr lang="en-IN" smtClean="0"/>
              <a:t>‹#›</a:t>
            </a:fld>
            <a:endParaRPr lang="en-IN"/>
          </a:p>
        </p:txBody>
      </p:sp>
    </p:spTree>
    <p:extLst>
      <p:ext uri="{BB962C8B-B14F-4D97-AF65-F5344CB8AC3E}">
        <p14:creationId xmlns:p14="http://schemas.microsoft.com/office/powerpoint/2010/main" val="878857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2E4149-6D95-4287-A22B-C65C9F9057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DB1C86F-27BC-47C2-9E99-18D714A976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73652E1-ADC2-4675-83AD-6E07098FE104}"/>
              </a:ext>
            </a:extLst>
          </p:cNvPr>
          <p:cNvSpPr>
            <a:spLocks noGrp="1"/>
          </p:cNvSpPr>
          <p:nvPr>
            <p:ph type="dt" sz="half" idx="10"/>
          </p:nvPr>
        </p:nvSpPr>
        <p:spPr/>
        <p:txBody>
          <a:bodyPr/>
          <a:lstStyle/>
          <a:p>
            <a:fld id="{62436698-9E6D-4456-A1FE-FB054EDFDF27}" type="datetimeFigureOut">
              <a:rPr lang="en-IN" smtClean="0"/>
              <a:t>09-10-2022</a:t>
            </a:fld>
            <a:endParaRPr lang="en-IN"/>
          </a:p>
        </p:txBody>
      </p:sp>
      <p:sp>
        <p:nvSpPr>
          <p:cNvPr id="5" name="Footer Placeholder 4">
            <a:extLst>
              <a:ext uri="{FF2B5EF4-FFF2-40B4-BE49-F238E27FC236}">
                <a16:creationId xmlns:a16="http://schemas.microsoft.com/office/drawing/2014/main" id="{2CCC2AF8-286B-4BA3-A683-91911EB5B9B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AEB4EA9-9C7B-4EE9-A0EB-E0E1E9D66E61}"/>
              </a:ext>
            </a:extLst>
          </p:cNvPr>
          <p:cNvSpPr>
            <a:spLocks noGrp="1"/>
          </p:cNvSpPr>
          <p:nvPr>
            <p:ph type="sldNum" sz="quarter" idx="12"/>
          </p:nvPr>
        </p:nvSpPr>
        <p:spPr/>
        <p:txBody>
          <a:bodyPr/>
          <a:lstStyle/>
          <a:p>
            <a:fld id="{E29E694B-DC34-4EF6-8295-B04F2EC7D3F3}" type="slidenum">
              <a:rPr lang="en-IN" smtClean="0"/>
              <a:t>‹#›</a:t>
            </a:fld>
            <a:endParaRPr lang="en-IN"/>
          </a:p>
        </p:txBody>
      </p:sp>
    </p:spTree>
    <p:extLst>
      <p:ext uri="{BB962C8B-B14F-4D97-AF65-F5344CB8AC3E}">
        <p14:creationId xmlns:p14="http://schemas.microsoft.com/office/powerpoint/2010/main" val="1548584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88C87-46E6-4C21-A87B-75BDA99242F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4ADC6CB-FEC8-4B5C-9C99-032E095942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7459657-2934-41DA-8ED9-9F051879AEF3}"/>
              </a:ext>
            </a:extLst>
          </p:cNvPr>
          <p:cNvSpPr>
            <a:spLocks noGrp="1"/>
          </p:cNvSpPr>
          <p:nvPr>
            <p:ph type="dt" sz="half" idx="10"/>
          </p:nvPr>
        </p:nvSpPr>
        <p:spPr/>
        <p:txBody>
          <a:bodyPr/>
          <a:lstStyle/>
          <a:p>
            <a:fld id="{62436698-9E6D-4456-A1FE-FB054EDFDF27}" type="datetimeFigureOut">
              <a:rPr lang="en-IN" smtClean="0"/>
              <a:t>09-10-2022</a:t>
            </a:fld>
            <a:endParaRPr lang="en-IN"/>
          </a:p>
        </p:txBody>
      </p:sp>
      <p:sp>
        <p:nvSpPr>
          <p:cNvPr id="5" name="Footer Placeholder 4">
            <a:extLst>
              <a:ext uri="{FF2B5EF4-FFF2-40B4-BE49-F238E27FC236}">
                <a16:creationId xmlns:a16="http://schemas.microsoft.com/office/drawing/2014/main" id="{D6CC26E0-8140-4BEA-9EE4-7E6D3114EAB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C59177D-029E-43AB-943E-9C820B2C2855}"/>
              </a:ext>
            </a:extLst>
          </p:cNvPr>
          <p:cNvSpPr>
            <a:spLocks noGrp="1"/>
          </p:cNvSpPr>
          <p:nvPr>
            <p:ph type="sldNum" sz="quarter" idx="12"/>
          </p:nvPr>
        </p:nvSpPr>
        <p:spPr/>
        <p:txBody>
          <a:bodyPr/>
          <a:lstStyle/>
          <a:p>
            <a:fld id="{E29E694B-DC34-4EF6-8295-B04F2EC7D3F3}" type="slidenum">
              <a:rPr lang="en-IN" smtClean="0"/>
              <a:t>‹#›</a:t>
            </a:fld>
            <a:endParaRPr lang="en-IN"/>
          </a:p>
        </p:txBody>
      </p:sp>
    </p:spTree>
    <p:extLst>
      <p:ext uri="{BB962C8B-B14F-4D97-AF65-F5344CB8AC3E}">
        <p14:creationId xmlns:p14="http://schemas.microsoft.com/office/powerpoint/2010/main" val="2135334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E2BD5-28D9-42E7-AB64-2DB28485D1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A0D3E12A-8796-448B-B29A-B2DBF42A69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77167B-3920-498E-92E6-1072FB4BFA5F}"/>
              </a:ext>
            </a:extLst>
          </p:cNvPr>
          <p:cNvSpPr>
            <a:spLocks noGrp="1"/>
          </p:cNvSpPr>
          <p:nvPr>
            <p:ph type="dt" sz="half" idx="10"/>
          </p:nvPr>
        </p:nvSpPr>
        <p:spPr/>
        <p:txBody>
          <a:bodyPr/>
          <a:lstStyle/>
          <a:p>
            <a:fld id="{62436698-9E6D-4456-A1FE-FB054EDFDF27}" type="datetimeFigureOut">
              <a:rPr lang="en-IN" smtClean="0"/>
              <a:t>09-10-2022</a:t>
            </a:fld>
            <a:endParaRPr lang="en-IN"/>
          </a:p>
        </p:txBody>
      </p:sp>
      <p:sp>
        <p:nvSpPr>
          <p:cNvPr id="5" name="Footer Placeholder 4">
            <a:extLst>
              <a:ext uri="{FF2B5EF4-FFF2-40B4-BE49-F238E27FC236}">
                <a16:creationId xmlns:a16="http://schemas.microsoft.com/office/drawing/2014/main" id="{FF465D85-3551-416A-BB53-5CE1364948B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1B92098-8BDB-4BC8-A4A0-B28F0EEAAE86}"/>
              </a:ext>
            </a:extLst>
          </p:cNvPr>
          <p:cNvSpPr>
            <a:spLocks noGrp="1"/>
          </p:cNvSpPr>
          <p:nvPr>
            <p:ph type="sldNum" sz="quarter" idx="12"/>
          </p:nvPr>
        </p:nvSpPr>
        <p:spPr/>
        <p:txBody>
          <a:bodyPr/>
          <a:lstStyle/>
          <a:p>
            <a:fld id="{E29E694B-DC34-4EF6-8295-B04F2EC7D3F3}" type="slidenum">
              <a:rPr lang="en-IN" smtClean="0"/>
              <a:t>‹#›</a:t>
            </a:fld>
            <a:endParaRPr lang="en-IN"/>
          </a:p>
        </p:txBody>
      </p:sp>
    </p:spTree>
    <p:extLst>
      <p:ext uri="{BB962C8B-B14F-4D97-AF65-F5344CB8AC3E}">
        <p14:creationId xmlns:p14="http://schemas.microsoft.com/office/powerpoint/2010/main" val="1383139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0A356-BE63-40E2-9144-FF3A2DA5DA3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D10853D-16CD-4A45-BAD2-00A6284323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CBA19E9-0681-450A-A0EE-660ECA844F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D1B8159-BC04-49C1-A2A7-46184BC6A14B}"/>
              </a:ext>
            </a:extLst>
          </p:cNvPr>
          <p:cNvSpPr>
            <a:spLocks noGrp="1"/>
          </p:cNvSpPr>
          <p:nvPr>
            <p:ph type="dt" sz="half" idx="10"/>
          </p:nvPr>
        </p:nvSpPr>
        <p:spPr/>
        <p:txBody>
          <a:bodyPr/>
          <a:lstStyle/>
          <a:p>
            <a:fld id="{62436698-9E6D-4456-A1FE-FB054EDFDF27}" type="datetimeFigureOut">
              <a:rPr lang="en-IN" smtClean="0"/>
              <a:t>09-10-2022</a:t>
            </a:fld>
            <a:endParaRPr lang="en-IN"/>
          </a:p>
        </p:txBody>
      </p:sp>
      <p:sp>
        <p:nvSpPr>
          <p:cNvPr id="6" name="Footer Placeholder 5">
            <a:extLst>
              <a:ext uri="{FF2B5EF4-FFF2-40B4-BE49-F238E27FC236}">
                <a16:creationId xmlns:a16="http://schemas.microsoft.com/office/drawing/2014/main" id="{EE82F859-BDA6-4965-8F46-5A17BAD0674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4613609-C140-4EC5-B452-2583C32F198E}"/>
              </a:ext>
            </a:extLst>
          </p:cNvPr>
          <p:cNvSpPr>
            <a:spLocks noGrp="1"/>
          </p:cNvSpPr>
          <p:nvPr>
            <p:ph type="sldNum" sz="quarter" idx="12"/>
          </p:nvPr>
        </p:nvSpPr>
        <p:spPr/>
        <p:txBody>
          <a:bodyPr/>
          <a:lstStyle/>
          <a:p>
            <a:fld id="{E29E694B-DC34-4EF6-8295-B04F2EC7D3F3}" type="slidenum">
              <a:rPr lang="en-IN" smtClean="0"/>
              <a:t>‹#›</a:t>
            </a:fld>
            <a:endParaRPr lang="en-IN"/>
          </a:p>
        </p:txBody>
      </p:sp>
    </p:spTree>
    <p:extLst>
      <p:ext uri="{BB962C8B-B14F-4D97-AF65-F5344CB8AC3E}">
        <p14:creationId xmlns:p14="http://schemas.microsoft.com/office/powerpoint/2010/main" val="2569286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3190-43FB-48CC-BC2B-9DDB0824C49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9CC6200-E362-4058-8579-C0FE283854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5AE0C-FC7B-4F97-8436-CBC9E9C2E9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4C60A2E1-EB0C-4C28-BA80-D459ED60B7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BF799-5B9D-4EC6-B506-129D4E6E89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D792048-79C9-472A-B6BA-A89C4CA2D434}"/>
              </a:ext>
            </a:extLst>
          </p:cNvPr>
          <p:cNvSpPr>
            <a:spLocks noGrp="1"/>
          </p:cNvSpPr>
          <p:nvPr>
            <p:ph type="dt" sz="half" idx="10"/>
          </p:nvPr>
        </p:nvSpPr>
        <p:spPr/>
        <p:txBody>
          <a:bodyPr/>
          <a:lstStyle/>
          <a:p>
            <a:fld id="{62436698-9E6D-4456-A1FE-FB054EDFDF27}" type="datetimeFigureOut">
              <a:rPr lang="en-IN" smtClean="0"/>
              <a:t>09-10-2022</a:t>
            </a:fld>
            <a:endParaRPr lang="en-IN"/>
          </a:p>
        </p:txBody>
      </p:sp>
      <p:sp>
        <p:nvSpPr>
          <p:cNvPr id="8" name="Footer Placeholder 7">
            <a:extLst>
              <a:ext uri="{FF2B5EF4-FFF2-40B4-BE49-F238E27FC236}">
                <a16:creationId xmlns:a16="http://schemas.microsoft.com/office/drawing/2014/main" id="{289335B9-57B1-4DB0-B6D8-6B68DDA6844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A8E76B87-6215-4B6C-A4CF-9BB2314B85B2}"/>
              </a:ext>
            </a:extLst>
          </p:cNvPr>
          <p:cNvSpPr>
            <a:spLocks noGrp="1"/>
          </p:cNvSpPr>
          <p:nvPr>
            <p:ph type="sldNum" sz="quarter" idx="12"/>
          </p:nvPr>
        </p:nvSpPr>
        <p:spPr/>
        <p:txBody>
          <a:bodyPr/>
          <a:lstStyle/>
          <a:p>
            <a:fld id="{E29E694B-DC34-4EF6-8295-B04F2EC7D3F3}" type="slidenum">
              <a:rPr lang="en-IN" smtClean="0"/>
              <a:t>‹#›</a:t>
            </a:fld>
            <a:endParaRPr lang="en-IN"/>
          </a:p>
        </p:txBody>
      </p:sp>
    </p:spTree>
    <p:extLst>
      <p:ext uri="{BB962C8B-B14F-4D97-AF65-F5344CB8AC3E}">
        <p14:creationId xmlns:p14="http://schemas.microsoft.com/office/powerpoint/2010/main" val="2534719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520C2-2140-4C01-ABC4-63F4569B2F3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1B7A884-5CF8-458E-A4BB-137128E0D32A}"/>
              </a:ext>
            </a:extLst>
          </p:cNvPr>
          <p:cNvSpPr>
            <a:spLocks noGrp="1"/>
          </p:cNvSpPr>
          <p:nvPr>
            <p:ph type="dt" sz="half" idx="10"/>
          </p:nvPr>
        </p:nvSpPr>
        <p:spPr/>
        <p:txBody>
          <a:bodyPr/>
          <a:lstStyle/>
          <a:p>
            <a:fld id="{62436698-9E6D-4456-A1FE-FB054EDFDF27}" type="datetimeFigureOut">
              <a:rPr lang="en-IN" smtClean="0"/>
              <a:t>09-10-2022</a:t>
            </a:fld>
            <a:endParaRPr lang="en-IN"/>
          </a:p>
        </p:txBody>
      </p:sp>
      <p:sp>
        <p:nvSpPr>
          <p:cNvPr id="4" name="Footer Placeholder 3">
            <a:extLst>
              <a:ext uri="{FF2B5EF4-FFF2-40B4-BE49-F238E27FC236}">
                <a16:creationId xmlns:a16="http://schemas.microsoft.com/office/drawing/2014/main" id="{56F44436-65CA-47D3-9987-8D9A5D237A3E}"/>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2DD31AF9-348E-4EE0-9DCE-32A1986FEC5D}"/>
              </a:ext>
            </a:extLst>
          </p:cNvPr>
          <p:cNvSpPr>
            <a:spLocks noGrp="1"/>
          </p:cNvSpPr>
          <p:nvPr>
            <p:ph type="sldNum" sz="quarter" idx="12"/>
          </p:nvPr>
        </p:nvSpPr>
        <p:spPr/>
        <p:txBody>
          <a:bodyPr/>
          <a:lstStyle/>
          <a:p>
            <a:fld id="{E29E694B-DC34-4EF6-8295-B04F2EC7D3F3}" type="slidenum">
              <a:rPr lang="en-IN" smtClean="0"/>
              <a:t>‹#›</a:t>
            </a:fld>
            <a:endParaRPr lang="en-IN"/>
          </a:p>
        </p:txBody>
      </p:sp>
    </p:spTree>
    <p:extLst>
      <p:ext uri="{BB962C8B-B14F-4D97-AF65-F5344CB8AC3E}">
        <p14:creationId xmlns:p14="http://schemas.microsoft.com/office/powerpoint/2010/main" val="4140591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B382CA-5073-411F-B558-C50A5A06F4B2}"/>
              </a:ext>
            </a:extLst>
          </p:cNvPr>
          <p:cNvSpPr>
            <a:spLocks noGrp="1"/>
          </p:cNvSpPr>
          <p:nvPr>
            <p:ph type="dt" sz="half" idx="10"/>
          </p:nvPr>
        </p:nvSpPr>
        <p:spPr/>
        <p:txBody>
          <a:bodyPr/>
          <a:lstStyle/>
          <a:p>
            <a:fld id="{62436698-9E6D-4456-A1FE-FB054EDFDF27}" type="datetimeFigureOut">
              <a:rPr lang="en-IN" smtClean="0"/>
              <a:t>09-10-2022</a:t>
            </a:fld>
            <a:endParaRPr lang="en-IN"/>
          </a:p>
        </p:txBody>
      </p:sp>
      <p:sp>
        <p:nvSpPr>
          <p:cNvPr id="3" name="Footer Placeholder 2">
            <a:extLst>
              <a:ext uri="{FF2B5EF4-FFF2-40B4-BE49-F238E27FC236}">
                <a16:creationId xmlns:a16="http://schemas.microsoft.com/office/drawing/2014/main" id="{9226F2F4-57AD-4991-BD4A-F9914E99257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65C3177-39B6-429B-8941-4E4D641DAB31}"/>
              </a:ext>
            </a:extLst>
          </p:cNvPr>
          <p:cNvSpPr>
            <a:spLocks noGrp="1"/>
          </p:cNvSpPr>
          <p:nvPr>
            <p:ph type="sldNum" sz="quarter" idx="12"/>
          </p:nvPr>
        </p:nvSpPr>
        <p:spPr/>
        <p:txBody>
          <a:bodyPr/>
          <a:lstStyle/>
          <a:p>
            <a:fld id="{E29E694B-DC34-4EF6-8295-B04F2EC7D3F3}" type="slidenum">
              <a:rPr lang="en-IN" smtClean="0"/>
              <a:t>‹#›</a:t>
            </a:fld>
            <a:endParaRPr lang="en-IN"/>
          </a:p>
        </p:txBody>
      </p:sp>
    </p:spTree>
    <p:extLst>
      <p:ext uri="{BB962C8B-B14F-4D97-AF65-F5344CB8AC3E}">
        <p14:creationId xmlns:p14="http://schemas.microsoft.com/office/powerpoint/2010/main" val="1932358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4DF76-73C3-448E-B189-71F83C84D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E679DF1-13D3-4B32-BFF6-0B384C2BC3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E034A38-40BA-40D8-97BD-A2BF74FB1E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A6744C-A7BA-4C9F-A783-4149F4BD77D0}"/>
              </a:ext>
            </a:extLst>
          </p:cNvPr>
          <p:cNvSpPr>
            <a:spLocks noGrp="1"/>
          </p:cNvSpPr>
          <p:nvPr>
            <p:ph type="dt" sz="half" idx="10"/>
          </p:nvPr>
        </p:nvSpPr>
        <p:spPr/>
        <p:txBody>
          <a:bodyPr/>
          <a:lstStyle/>
          <a:p>
            <a:fld id="{62436698-9E6D-4456-A1FE-FB054EDFDF27}" type="datetimeFigureOut">
              <a:rPr lang="en-IN" smtClean="0"/>
              <a:t>09-10-2022</a:t>
            </a:fld>
            <a:endParaRPr lang="en-IN"/>
          </a:p>
        </p:txBody>
      </p:sp>
      <p:sp>
        <p:nvSpPr>
          <p:cNvPr id="6" name="Footer Placeholder 5">
            <a:extLst>
              <a:ext uri="{FF2B5EF4-FFF2-40B4-BE49-F238E27FC236}">
                <a16:creationId xmlns:a16="http://schemas.microsoft.com/office/drawing/2014/main" id="{CD4DFDE4-2C10-4C87-9642-2A96929C7F1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5EE317E-DEB4-4355-B382-B61255028AD5}"/>
              </a:ext>
            </a:extLst>
          </p:cNvPr>
          <p:cNvSpPr>
            <a:spLocks noGrp="1"/>
          </p:cNvSpPr>
          <p:nvPr>
            <p:ph type="sldNum" sz="quarter" idx="12"/>
          </p:nvPr>
        </p:nvSpPr>
        <p:spPr/>
        <p:txBody>
          <a:bodyPr/>
          <a:lstStyle/>
          <a:p>
            <a:fld id="{E29E694B-DC34-4EF6-8295-B04F2EC7D3F3}" type="slidenum">
              <a:rPr lang="en-IN" smtClean="0"/>
              <a:t>‹#›</a:t>
            </a:fld>
            <a:endParaRPr lang="en-IN"/>
          </a:p>
        </p:txBody>
      </p:sp>
    </p:spTree>
    <p:extLst>
      <p:ext uri="{BB962C8B-B14F-4D97-AF65-F5344CB8AC3E}">
        <p14:creationId xmlns:p14="http://schemas.microsoft.com/office/powerpoint/2010/main" val="828378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2F67-758D-420F-B65B-39EC0D6C65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6D7EC576-CDA2-436F-B19E-4F7E4D8D0B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57855F4A-F4E7-4D51-B4A6-486DC5C52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51457E-5A63-4E06-9628-FBAB5413C775}"/>
              </a:ext>
            </a:extLst>
          </p:cNvPr>
          <p:cNvSpPr>
            <a:spLocks noGrp="1"/>
          </p:cNvSpPr>
          <p:nvPr>
            <p:ph type="dt" sz="half" idx="10"/>
          </p:nvPr>
        </p:nvSpPr>
        <p:spPr/>
        <p:txBody>
          <a:bodyPr/>
          <a:lstStyle/>
          <a:p>
            <a:fld id="{62436698-9E6D-4456-A1FE-FB054EDFDF27}" type="datetimeFigureOut">
              <a:rPr lang="en-IN" smtClean="0"/>
              <a:t>09-10-2022</a:t>
            </a:fld>
            <a:endParaRPr lang="en-IN"/>
          </a:p>
        </p:txBody>
      </p:sp>
      <p:sp>
        <p:nvSpPr>
          <p:cNvPr id="6" name="Footer Placeholder 5">
            <a:extLst>
              <a:ext uri="{FF2B5EF4-FFF2-40B4-BE49-F238E27FC236}">
                <a16:creationId xmlns:a16="http://schemas.microsoft.com/office/drawing/2014/main" id="{02D7ADB4-BE53-4B4F-A0E5-AD24FDD8CCA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B4DBB09-F647-4160-A53C-40426D1F1BBA}"/>
              </a:ext>
            </a:extLst>
          </p:cNvPr>
          <p:cNvSpPr>
            <a:spLocks noGrp="1"/>
          </p:cNvSpPr>
          <p:nvPr>
            <p:ph type="sldNum" sz="quarter" idx="12"/>
          </p:nvPr>
        </p:nvSpPr>
        <p:spPr/>
        <p:txBody>
          <a:bodyPr/>
          <a:lstStyle/>
          <a:p>
            <a:fld id="{E29E694B-DC34-4EF6-8295-B04F2EC7D3F3}" type="slidenum">
              <a:rPr lang="en-IN" smtClean="0"/>
              <a:t>‹#›</a:t>
            </a:fld>
            <a:endParaRPr lang="en-IN"/>
          </a:p>
        </p:txBody>
      </p:sp>
    </p:spTree>
    <p:extLst>
      <p:ext uri="{BB962C8B-B14F-4D97-AF65-F5344CB8AC3E}">
        <p14:creationId xmlns:p14="http://schemas.microsoft.com/office/powerpoint/2010/main" val="2142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E5277-3526-48A3-94D3-224E8B22E6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A165C37-4E65-4C13-AD07-6E2E68DD79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391820D-398D-49F3-B035-2BE618F176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36698-9E6D-4456-A1FE-FB054EDFDF27}" type="datetimeFigureOut">
              <a:rPr lang="en-IN" smtClean="0"/>
              <a:t>09-10-2022</a:t>
            </a:fld>
            <a:endParaRPr lang="en-IN"/>
          </a:p>
        </p:txBody>
      </p:sp>
      <p:sp>
        <p:nvSpPr>
          <p:cNvPr id="5" name="Footer Placeholder 4">
            <a:extLst>
              <a:ext uri="{FF2B5EF4-FFF2-40B4-BE49-F238E27FC236}">
                <a16:creationId xmlns:a16="http://schemas.microsoft.com/office/drawing/2014/main" id="{AC97B933-B327-46C5-BDC8-9368D433A2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C3FE92A3-5166-455B-A241-3A25681795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E694B-DC34-4EF6-8295-B04F2EC7D3F3}" type="slidenum">
              <a:rPr lang="en-IN" smtClean="0"/>
              <a:t>‹#›</a:t>
            </a:fld>
            <a:endParaRPr lang="en-IN"/>
          </a:p>
        </p:txBody>
      </p:sp>
    </p:spTree>
    <p:extLst>
      <p:ext uri="{BB962C8B-B14F-4D97-AF65-F5344CB8AC3E}">
        <p14:creationId xmlns:p14="http://schemas.microsoft.com/office/powerpoint/2010/main" val="3375419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ocialbrite.org/2011/11/04/the-role-of-personal-branding-for-nonprofit-professionals/"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s://www.narga.net/11-ways-boost-sales-b2c-digital-marketing/"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hyperlink" Target="http://creativity103.com/backgrounds/index.htm" TargetMode="External"/><Relationship Id="rId7" Type="http://schemas.openxmlformats.org/officeDocument/2006/relationships/diagramColors" Target="../diagrams/colors6.xm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odfreephotos.com/other-landscapes/autumn-forest-walking-path.jpg.php"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hyperlink" Target="https://pixabay.com/en/green-metallic-background-236991/" TargetMode="External"/><Relationship Id="rId7" Type="http://schemas.openxmlformats.org/officeDocument/2006/relationships/diagramColors" Target="../diagrams/colors11.xml"/><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9.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hyperlink" Target="https://torange.biz/fx/effect-very-beautiful-background-mirror-8733" TargetMode="External"/><Relationship Id="rId7" Type="http://schemas.openxmlformats.org/officeDocument/2006/relationships/diagramColors" Target="../diagrams/colors12.xml"/><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Diani_Beach" TargetMode="External"/><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maxpixel.net/Abstract-Light-Background-Blur-6144320"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en/background-abstract-wall-colorful-2384187/"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hyperlink" Target="https://pxhere.com/en/photo/1448495" TargetMode="External"/><Relationship Id="rId7" Type="http://schemas.openxmlformats.org/officeDocument/2006/relationships/diagramColors" Target="../diagrams/colors16.xml"/><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4.xml.rels><?xml version="1.0" encoding="UTF-8" standalone="yes"?>
<Relationships xmlns="http://schemas.openxmlformats.org/package/2006/relationships"><Relationship Id="rId3" Type="http://schemas.openxmlformats.org/officeDocument/2006/relationships/hyperlink" Target="http://doninmass.com/2012/05/28/this-is-what-trees-look-like-on-acid/"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hyperlink" Target="https://en.wikipedia.org/wiki/Facing_(retail)" TargetMode="External"/><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12.JPG"/><Relationship Id="rId1" Type="http://schemas.openxmlformats.org/officeDocument/2006/relationships/slideLayout" Target="../slideLayouts/slideLayout5.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www.creativity103.com/collections/GlitterGold/slides/glitter_gradient.html" TargetMode="External"/><Relationship Id="rId7" Type="http://schemas.openxmlformats.org/officeDocument/2006/relationships/diagramColors" Target="../diagrams/colors4.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pxhere.com/en/photo/919799" TargetMode="External"/><Relationship Id="rId7" Type="http://schemas.openxmlformats.org/officeDocument/2006/relationships/diagramColors" Target="../diagrams/colors5.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7000" b="-7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30D411-31B8-4681-A99B-726B758EAD4B}"/>
              </a:ext>
            </a:extLst>
          </p:cNvPr>
          <p:cNvSpPr>
            <a:spLocks noGrp="1"/>
          </p:cNvSpPr>
          <p:nvPr>
            <p:ph type="subTitle" idx="1"/>
          </p:nvPr>
        </p:nvSpPr>
        <p:spPr>
          <a:xfrm>
            <a:off x="4636851" y="411366"/>
            <a:ext cx="9144000" cy="1655762"/>
          </a:xfrm>
        </p:spPr>
        <p:txBody>
          <a:bodyPr>
            <a:normAutofit/>
          </a:bodyPr>
          <a:lstStyle/>
          <a:p>
            <a:r>
              <a:rPr lang="en-US" sz="4800" dirty="0">
                <a:ln>
                  <a:solidFill>
                    <a:schemeClr val="accent4">
                      <a:lumMod val="50000"/>
                    </a:schemeClr>
                  </a:solidFill>
                </a:ln>
                <a:solidFill>
                  <a:srgbClr val="FF0000"/>
                </a:solidFill>
                <a:latin typeface="Arial Black" panose="020B0A04020102020204" pitchFamily="34" charset="0"/>
              </a:rPr>
              <a:t>Unit 1</a:t>
            </a:r>
            <a:endParaRPr lang="en-IN" sz="4800" dirty="0">
              <a:ln>
                <a:solidFill>
                  <a:schemeClr val="accent4">
                    <a:lumMod val="50000"/>
                  </a:schemeClr>
                </a:solidFill>
              </a:ln>
              <a:solidFill>
                <a:srgbClr val="FF0000"/>
              </a:solidFill>
              <a:latin typeface="Arial Black" panose="020B0A04020102020204" pitchFamily="34" charset="0"/>
            </a:endParaRPr>
          </a:p>
        </p:txBody>
      </p:sp>
    </p:spTree>
    <p:extLst>
      <p:ext uri="{BB962C8B-B14F-4D97-AF65-F5344CB8AC3E}">
        <p14:creationId xmlns:p14="http://schemas.microsoft.com/office/powerpoint/2010/main" val="2370510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30C7A8-DA9D-E137-5701-68A40297BFCB}"/>
              </a:ext>
            </a:extLst>
          </p:cNvPr>
          <p:cNvPicPr>
            <a:picLocks noChangeAspect="1"/>
          </p:cNvPicPr>
          <p:nvPr/>
        </p:nvPicPr>
        <p:blipFill>
          <a:blip r:embed="rId2"/>
          <a:stretch>
            <a:fillRect/>
          </a:stretch>
        </p:blipFill>
        <p:spPr>
          <a:xfrm>
            <a:off x="0" y="0"/>
            <a:ext cx="4307634" cy="3761067"/>
          </a:xfrm>
          <a:prstGeom prst="rect">
            <a:avLst/>
          </a:prstGeom>
        </p:spPr>
      </p:pic>
      <p:pic>
        <p:nvPicPr>
          <p:cNvPr id="5" name="Picture 4">
            <a:extLst>
              <a:ext uri="{FF2B5EF4-FFF2-40B4-BE49-F238E27FC236}">
                <a16:creationId xmlns:a16="http://schemas.microsoft.com/office/drawing/2014/main" id="{F907861A-41B5-7679-39A1-DC22243BEFE5}"/>
              </a:ext>
            </a:extLst>
          </p:cNvPr>
          <p:cNvPicPr>
            <a:picLocks noChangeAspect="1"/>
          </p:cNvPicPr>
          <p:nvPr/>
        </p:nvPicPr>
        <p:blipFill>
          <a:blip r:embed="rId3"/>
          <a:stretch>
            <a:fillRect/>
          </a:stretch>
        </p:blipFill>
        <p:spPr>
          <a:xfrm>
            <a:off x="5430417" y="3429000"/>
            <a:ext cx="6761584" cy="3429000"/>
          </a:xfrm>
          <a:prstGeom prst="rect">
            <a:avLst/>
          </a:prstGeom>
        </p:spPr>
      </p:pic>
      <p:pic>
        <p:nvPicPr>
          <p:cNvPr id="6" name="Picture 5">
            <a:extLst>
              <a:ext uri="{FF2B5EF4-FFF2-40B4-BE49-F238E27FC236}">
                <a16:creationId xmlns:a16="http://schemas.microsoft.com/office/drawing/2014/main" id="{C84072A6-391E-9BF8-AA9B-9030615A85F6}"/>
              </a:ext>
            </a:extLst>
          </p:cNvPr>
          <p:cNvPicPr>
            <a:picLocks noChangeAspect="1"/>
          </p:cNvPicPr>
          <p:nvPr/>
        </p:nvPicPr>
        <p:blipFill>
          <a:blip r:embed="rId4"/>
          <a:stretch>
            <a:fillRect/>
          </a:stretch>
        </p:blipFill>
        <p:spPr>
          <a:xfrm>
            <a:off x="0" y="3761067"/>
            <a:ext cx="5430416" cy="3096933"/>
          </a:xfrm>
          <a:prstGeom prst="rect">
            <a:avLst/>
          </a:prstGeom>
        </p:spPr>
      </p:pic>
      <p:pic>
        <p:nvPicPr>
          <p:cNvPr id="7" name="Picture 6">
            <a:extLst>
              <a:ext uri="{FF2B5EF4-FFF2-40B4-BE49-F238E27FC236}">
                <a16:creationId xmlns:a16="http://schemas.microsoft.com/office/drawing/2014/main" id="{E5A9AD1D-47EC-077C-1213-E6E43DD3FD1E}"/>
              </a:ext>
            </a:extLst>
          </p:cNvPr>
          <p:cNvPicPr>
            <a:picLocks noChangeAspect="1"/>
          </p:cNvPicPr>
          <p:nvPr/>
        </p:nvPicPr>
        <p:blipFill>
          <a:blip r:embed="rId5"/>
          <a:stretch>
            <a:fillRect/>
          </a:stretch>
        </p:blipFill>
        <p:spPr>
          <a:xfrm>
            <a:off x="7522516" y="0"/>
            <a:ext cx="4669484" cy="3689899"/>
          </a:xfrm>
          <a:prstGeom prst="rect">
            <a:avLst/>
          </a:prstGeom>
        </p:spPr>
      </p:pic>
      <p:pic>
        <p:nvPicPr>
          <p:cNvPr id="8" name="Picture 7">
            <a:extLst>
              <a:ext uri="{FF2B5EF4-FFF2-40B4-BE49-F238E27FC236}">
                <a16:creationId xmlns:a16="http://schemas.microsoft.com/office/drawing/2014/main" id="{67EEC110-128C-4A82-31A9-888D2330B6E1}"/>
              </a:ext>
            </a:extLst>
          </p:cNvPr>
          <p:cNvPicPr>
            <a:picLocks noChangeAspect="1"/>
          </p:cNvPicPr>
          <p:nvPr/>
        </p:nvPicPr>
        <p:blipFill>
          <a:blip r:embed="rId6"/>
          <a:stretch>
            <a:fillRect/>
          </a:stretch>
        </p:blipFill>
        <p:spPr>
          <a:xfrm>
            <a:off x="4307634" y="-1"/>
            <a:ext cx="3214881" cy="3689899"/>
          </a:xfrm>
          <a:prstGeom prst="rect">
            <a:avLst/>
          </a:prstGeom>
        </p:spPr>
      </p:pic>
    </p:spTree>
    <p:extLst>
      <p:ext uri="{BB962C8B-B14F-4D97-AF65-F5344CB8AC3E}">
        <p14:creationId xmlns:p14="http://schemas.microsoft.com/office/powerpoint/2010/main" val="3180386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extLst>
              <a:ext uri="{837473B0-CC2E-450A-ABE3-18F120FF3D39}">
                <a1611:picAttrSrcUrl xmlns:a1611="http://schemas.microsoft.com/office/drawing/2016/11/main" r:id="rId3"/>
              </a:ext>
            </a:extLst>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619B-5667-A19D-4BDD-CAF34ECE7E46}"/>
              </a:ext>
            </a:extLst>
          </p:cNvPr>
          <p:cNvSpPr>
            <a:spLocks noGrp="1"/>
          </p:cNvSpPr>
          <p:nvPr>
            <p:ph type="title"/>
          </p:nvPr>
        </p:nvSpPr>
        <p:spPr/>
        <p:txBody>
          <a:bodyPr/>
          <a:lstStyle/>
          <a:p>
            <a:r>
              <a:rPr lang="en-IN" dirty="0"/>
              <a:t> </a:t>
            </a:r>
            <a:r>
              <a:rPr lang="en-IN" dirty="0">
                <a:solidFill>
                  <a:schemeClr val="accent2">
                    <a:lumMod val="50000"/>
                  </a:schemeClr>
                </a:solidFill>
                <a:latin typeface="Arial Black" panose="020B0A04020102020204" pitchFamily="34" charset="0"/>
              </a:rPr>
              <a:t>Strategic Brand Management</a:t>
            </a:r>
          </a:p>
        </p:txBody>
      </p:sp>
      <p:sp>
        <p:nvSpPr>
          <p:cNvPr id="3" name="Content Placeholder 2">
            <a:extLst>
              <a:ext uri="{FF2B5EF4-FFF2-40B4-BE49-F238E27FC236}">
                <a16:creationId xmlns:a16="http://schemas.microsoft.com/office/drawing/2014/main" id="{15ECC83B-7B73-1791-A8EA-A112B0F33052}"/>
              </a:ext>
            </a:extLst>
          </p:cNvPr>
          <p:cNvSpPr>
            <a:spLocks noGrp="1"/>
          </p:cNvSpPr>
          <p:nvPr>
            <p:ph idx="1"/>
          </p:nvPr>
        </p:nvSpPr>
        <p:spPr/>
        <p:txBody>
          <a:bodyPr/>
          <a:lstStyle/>
          <a:p>
            <a:pPr marL="0" indent="0">
              <a:buNone/>
            </a:pPr>
            <a:r>
              <a:rPr lang="en-US" dirty="0">
                <a:solidFill>
                  <a:schemeClr val="accent6">
                    <a:lumMod val="50000"/>
                  </a:schemeClr>
                </a:solidFill>
                <a:latin typeface="Arial Rounded MT Bold" panose="020F0704030504030204" pitchFamily="34" charset="0"/>
              </a:rPr>
              <a:t>Strategic brand management involves the design and implementation of marketing programs and activities to build, measure, and message brand equity</a:t>
            </a:r>
            <a:endParaRPr lang="en-IN" dirty="0">
              <a:solidFill>
                <a:schemeClr val="accent6">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95766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0586-8004-4E1D-B4B4-9B63D8B95746}"/>
              </a:ext>
            </a:extLst>
          </p:cNvPr>
          <p:cNvSpPr>
            <a:spLocks noGrp="1"/>
          </p:cNvSpPr>
          <p:nvPr>
            <p:ph type="title"/>
          </p:nvPr>
        </p:nvSpPr>
        <p:spPr>
          <a:xfrm>
            <a:off x="223935" y="365125"/>
            <a:ext cx="11840547" cy="1325563"/>
          </a:xfrm>
        </p:spPr>
        <p:txBody>
          <a:bodyPr/>
          <a:lstStyle/>
          <a:p>
            <a:r>
              <a:rPr lang="en-IN" dirty="0">
                <a:solidFill>
                  <a:schemeClr val="bg1"/>
                </a:solidFill>
                <a:latin typeface="Arial Black" panose="020B0A04020102020204" pitchFamily="34" charset="0"/>
              </a:rPr>
              <a:t>Strategic Brand Management Process</a:t>
            </a:r>
          </a:p>
        </p:txBody>
      </p:sp>
      <p:graphicFrame>
        <p:nvGraphicFramePr>
          <p:cNvPr id="4" name="Content Placeholder 3">
            <a:extLst>
              <a:ext uri="{FF2B5EF4-FFF2-40B4-BE49-F238E27FC236}">
                <a16:creationId xmlns:a16="http://schemas.microsoft.com/office/drawing/2014/main" id="{3492EF90-C9DC-4C99-B2E5-7FEDEF57C177}"/>
              </a:ext>
            </a:extLst>
          </p:cNvPr>
          <p:cNvGraphicFramePr>
            <a:graphicFrameLocks noGrp="1"/>
          </p:cNvGraphicFramePr>
          <p:nvPr>
            <p:ph idx="1"/>
            <p:extLst>
              <p:ext uri="{D42A27DB-BD31-4B8C-83A1-F6EECF244321}">
                <p14:modId xmlns:p14="http://schemas.microsoft.com/office/powerpoint/2010/main" val="73037865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41086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4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9C108-EC02-4DC5-96E1-8001F633BD46}"/>
              </a:ext>
            </a:extLst>
          </p:cNvPr>
          <p:cNvSpPr>
            <a:spLocks noGrp="1"/>
          </p:cNvSpPr>
          <p:nvPr>
            <p:ph type="title"/>
          </p:nvPr>
        </p:nvSpPr>
        <p:spPr>
          <a:xfrm>
            <a:off x="410547" y="365125"/>
            <a:ext cx="11653935" cy="1325563"/>
          </a:xfrm>
        </p:spPr>
        <p:txBody>
          <a:bodyPr>
            <a:normAutofit/>
          </a:bodyPr>
          <a:lstStyle/>
          <a:p>
            <a:r>
              <a:rPr lang="en-US" sz="4000" dirty="0">
                <a:solidFill>
                  <a:srgbClr val="C00000"/>
                </a:solidFill>
                <a:latin typeface="Arial Rounded MT Bold" panose="020F0704030504030204" pitchFamily="34" charset="0"/>
              </a:rPr>
              <a:t>Identifying And Establishing Brand Positioning</a:t>
            </a:r>
            <a:endParaRPr lang="en-IN" sz="4000" dirty="0">
              <a:solidFill>
                <a:srgbClr val="C00000"/>
              </a:solidFill>
              <a:latin typeface="Arial Rounded MT Bold" panose="020F0704030504030204" pitchFamily="34" charset="0"/>
            </a:endParaRPr>
          </a:p>
        </p:txBody>
      </p:sp>
      <p:graphicFrame>
        <p:nvGraphicFramePr>
          <p:cNvPr id="4" name="Content Placeholder 3">
            <a:extLst>
              <a:ext uri="{FF2B5EF4-FFF2-40B4-BE49-F238E27FC236}">
                <a16:creationId xmlns:a16="http://schemas.microsoft.com/office/drawing/2014/main" id="{2E3A57AF-705A-4C60-B017-4559EAAD3CCD}"/>
              </a:ext>
            </a:extLst>
          </p:cNvPr>
          <p:cNvGraphicFramePr>
            <a:graphicFrameLocks noGrp="1"/>
          </p:cNvGraphicFramePr>
          <p:nvPr>
            <p:ph idx="1"/>
            <p:extLst>
              <p:ext uri="{D42A27DB-BD31-4B8C-83A1-F6EECF244321}">
                <p14:modId xmlns:p14="http://schemas.microsoft.com/office/powerpoint/2010/main" val="10774434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3171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2F58F-26E2-4683-AA29-AC749E197B46}"/>
              </a:ext>
            </a:extLst>
          </p:cNvPr>
          <p:cNvSpPr>
            <a:spLocks noGrp="1"/>
          </p:cNvSpPr>
          <p:nvPr>
            <p:ph type="title"/>
          </p:nvPr>
        </p:nvSpPr>
        <p:spPr>
          <a:xfrm>
            <a:off x="111967" y="365125"/>
            <a:ext cx="12008497" cy="1325563"/>
          </a:xfrm>
        </p:spPr>
        <p:txBody>
          <a:bodyPr>
            <a:normAutofit/>
          </a:bodyPr>
          <a:lstStyle/>
          <a:p>
            <a:r>
              <a:rPr lang="en-US" sz="3200" dirty="0">
                <a:solidFill>
                  <a:srgbClr val="C00000"/>
                </a:solidFill>
                <a:latin typeface="Aharoni" panose="02010803020104030203" pitchFamily="2" charset="-79"/>
                <a:cs typeface="Aharoni" panose="02010803020104030203" pitchFamily="2" charset="-79"/>
              </a:rPr>
              <a:t>Planning and Implementation of Brand Marketing Programs</a:t>
            </a:r>
            <a:endParaRPr lang="en-IN" sz="3200" dirty="0">
              <a:solidFill>
                <a:srgbClr val="C00000"/>
              </a:solidFill>
              <a:latin typeface="Aharoni" panose="02010803020104030203" pitchFamily="2" charset="-79"/>
              <a:cs typeface="Aharoni" panose="02010803020104030203" pitchFamily="2" charset="-79"/>
            </a:endParaRPr>
          </a:p>
        </p:txBody>
      </p:sp>
      <p:graphicFrame>
        <p:nvGraphicFramePr>
          <p:cNvPr id="4" name="Content Placeholder 3">
            <a:extLst>
              <a:ext uri="{FF2B5EF4-FFF2-40B4-BE49-F238E27FC236}">
                <a16:creationId xmlns:a16="http://schemas.microsoft.com/office/drawing/2014/main" id="{A77440A3-684F-437A-8049-0FB4B53B1258}"/>
              </a:ext>
            </a:extLst>
          </p:cNvPr>
          <p:cNvGraphicFramePr>
            <a:graphicFrameLocks noGrp="1"/>
          </p:cNvGraphicFramePr>
          <p:nvPr>
            <p:ph idx="1"/>
            <p:extLst>
              <p:ext uri="{D42A27DB-BD31-4B8C-83A1-F6EECF244321}">
                <p14:modId xmlns:p14="http://schemas.microsoft.com/office/powerpoint/2010/main" val="2533083823"/>
              </p:ext>
            </p:extLst>
          </p:nvPr>
        </p:nvGraphicFramePr>
        <p:xfrm>
          <a:off x="838200" y="1875453"/>
          <a:ext cx="10358535" cy="4301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2011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4262-6D9D-4F1E-A943-ADD64A840434}"/>
              </a:ext>
            </a:extLst>
          </p:cNvPr>
          <p:cNvSpPr>
            <a:spLocks noGrp="1"/>
          </p:cNvSpPr>
          <p:nvPr>
            <p:ph type="title"/>
          </p:nvPr>
        </p:nvSpPr>
        <p:spPr/>
        <p:txBody>
          <a:bodyPr>
            <a:normAutofit/>
          </a:bodyPr>
          <a:lstStyle/>
          <a:p>
            <a:r>
              <a:rPr lang="en-US" sz="3600" dirty="0">
                <a:solidFill>
                  <a:srgbClr val="C00000"/>
                </a:solidFill>
                <a:latin typeface="Aharoni" panose="02010803020104030203" pitchFamily="2" charset="-79"/>
                <a:cs typeface="Aharoni" panose="02010803020104030203" pitchFamily="2" charset="-79"/>
              </a:rPr>
              <a:t>Measuring and Interpreting Brand Performance</a:t>
            </a:r>
            <a:endParaRPr lang="en-IN" sz="3600" dirty="0">
              <a:solidFill>
                <a:srgbClr val="C00000"/>
              </a:solidFill>
              <a:latin typeface="Aharoni" panose="02010803020104030203" pitchFamily="2" charset="-79"/>
              <a:cs typeface="Aharoni" panose="02010803020104030203" pitchFamily="2" charset="-79"/>
            </a:endParaRPr>
          </a:p>
        </p:txBody>
      </p:sp>
      <p:graphicFrame>
        <p:nvGraphicFramePr>
          <p:cNvPr id="4" name="Content Placeholder 3">
            <a:extLst>
              <a:ext uri="{FF2B5EF4-FFF2-40B4-BE49-F238E27FC236}">
                <a16:creationId xmlns:a16="http://schemas.microsoft.com/office/drawing/2014/main" id="{6C98304C-5B5B-4905-B9DC-E6D42E510EFE}"/>
              </a:ext>
            </a:extLst>
          </p:cNvPr>
          <p:cNvGraphicFramePr>
            <a:graphicFrameLocks noGrp="1"/>
          </p:cNvGraphicFramePr>
          <p:nvPr>
            <p:ph idx="1"/>
            <p:extLst>
              <p:ext uri="{D42A27DB-BD31-4B8C-83A1-F6EECF244321}">
                <p14:modId xmlns:p14="http://schemas.microsoft.com/office/powerpoint/2010/main" val="90120618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5866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horzBrick">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2818E-6236-479A-83CF-ED358CA75B49}"/>
              </a:ext>
            </a:extLst>
          </p:cNvPr>
          <p:cNvSpPr>
            <a:spLocks noGrp="1"/>
          </p:cNvSpPr>
          <p:nvPr>
            <p:ph type="title"/>
          </p:nvPr>
        </p:nvSpPr>
        <p:spPr/>
        <p:txBody>
          <a:bodyPr>
            <a:normAutofit/>
          </a:bodyPr>
          <a:lstStyle/>
          <a:p>
            <a:r>
              <a:rPr lang="en-US" sz="4000" dirty="0">
                <a:solidFill>
                  <a:srgbClr val="C00000"/>
                </a:solidFill>
                <a:latin typeface="Aharoni" panose="02010803020104030203" pitchFamily="2" charset="-79"/>
                <a:cs typeface="Aharoni" panose="02010803020104030203" pitchFamily="2" charset="-79"/>
              </a:rPr>
              <a:t>Growing and Sustaining Brand Equity</a:t>
            </a:r>
            <a:endParaRPr lang="en-IN" sz="4000" dirty="0">
              <a:solidFill>
                <a:srgbClr val="C00000"/>
              </a:solidFill>
              <a:latin typeface="Aharoni" panose="02010803020104030203" pitchFamily="2" charset="-79"/>
              <a:cs typeface="Aharoni" panose="02010803020104030203" pitchFamily="2" charset="-79"/>
            </a:endParaRPr>
          </a:p>
        </p:txBody>
      </p:sp>
      <p:graphicFrame>
        <p:nvGraphicFramePr>
          <p:cNvPr id="4" name="Content Placeholder 3">
            <a:extLst>
              <a:ext uri="{FF2B5EF4-FFF2-40B4-BE49-F238E27FC236}">
                <a16:creationId xmlns:a16="http://schemas.microsoft.com/office/drawing/2014/main" id="{FEA8721E-16E7-46FB-AB8B-FC4A2A5283D9}"/>
              </a:ext>
            </a:extLst>
          </p:cNvPr>
          <p:cNvGraphicFramePr>
            <a:graphicFrameLocks noGrp="1"/>
          </p:cNvGraphicFramePr>
          <p:nvPr>
            <p:ph idx="1"/>
            <p:extLst>
              <p:ext uri="{D42A27DB-BD31-4B8C-83A1-F6EECF244321}">
                <p14:modId xmlns:p14="http://schemas.microsoft.com/office/powerpoint/2010/main" val="463308720"/>
              </p:ext>
            </p:extLst>
          </p:nvPr>
        </p:nvGraphicFramePr>
        <p:xfrm>
          <a:off x="634482" y="1530220"/>
          <a:ext cx="11094098" cy="5327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3448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9401-1F8B-4682-EC90-7ACAE60CA8C0}"/>
              </a:ext>
            </a:extLst>
          </p:cNvPr>
          <p:cNvSpPr>
            <a:spLocks noGrp="1"/>
          </p:cNvSpPr>
          <p:nvPr>
            <p:ph type="title"/>
          </p:nvPr>
        </p:nvSpPr>
        <p:spPr>
          <a:xfrm>
            <a:off x="629265" y="365125"/>
            <a:ext cx="10724535" cy="1325563"/>
          </a:xfrm>
        </p:spPr>
        <p:txBody>
          <a:bodyPr/>
          <a:lstStyle/>
          <a:p>
            <a:r>
              <a:rPr lang="en-IN" dirty="0">
                <a:solidFill>
                  <a:schemeClr val="accent5">
                    <a:lumMod val="50000"/>
                  </a:schemeClr>
                </a:solidFill>
                <a:latin typeface="Arial Black" panose="020B0A04020102020204" pitchFamily="34" charset="0"/>
              </a:rPr>
              <a:t>BRAND &amp; ITS OBJECTIVE</a:t>
            </a:r>
          </a:p>
        </p:txBody>
      </p:sp>
      <p:sp>
        <p:nvSpPr>
          <p:cNvPr id="3" name="Content Placeholder 2">
            <a:extLst>
              <a:ext uri="{FF2B5EF4-FFF2-40B4-BE49-F238E27FC236}">
                <a16:creationId xmlns:a16="http://schemas.microsoft.com/office/drawing/2014/main" id="{F5AC41B1-2921-9E26-6BA4-2F8DBC95F7AD}"/>
              </a:ext>
            </a:extLst>
          </p:cNvPr>
          <p:cNvSpPr>
            <a:spLocks noGrp="1"/>
          </p:cNvSpPr>
          <p:nvPr>
            <p:ph idx="1"/>
          </p:nvPr>
        </p:nvSpPr>
        <p:spPr>
          <a:xfrm>
            <a:off x="838200" y="1825624"/>
            <a:ext cx="10515600" cy="4742323"/>
          </a:xfrm>
        </p:spPr>
        <p:txBody>
          <a:bodyPr/>
          <a:lstStyle/>
          <a:p>
            <a:r>
              <a:rPr lang="en-US" b="1" dirty="0">
                <a:solidFill>
                  <a:schemeClr val="accent6">
                    <a:lumMod val="50000"/>
                  </a:schemeClr>
                </a:solidFill>
              </a:rPr>
              <a:t>What problem does my brand solve?</a:t>
            </a:r>
          </a:p>
          <a:p>
            <a:r>
              <a:rPr lang="en-US" b="1" dirty="0">
                <a:solidFill>
                  <a:schemeClr val="accent6">
                    <a:lumMod val="50000"/>
                  </a:schemeClr>
                </a:solidFill>
              </a:rPr>
              <a:t>Who is my ideal customer?</a:t>
            </a:r>
          </a:p>
          <a:p>
            <a:r>
              <a:rPr lang="en-US" b="1" dirty="0">
                <a:solidFill>
                  <a:schemeClr val="accent6">
                    <a:lumMod val="50000"/>
                  </a:schemeClr>
                </a:solidFill>
              </a:rPr>
              <a:t>Who is my competition?</a:t>
            </a:r>
          </a:p>
          <a:p>
            <a:r>
              <a:rPr lang="en-US" b="1" dirty="0">
                <a:solidFill>
                  <a:schemeClr val="accent6">
                    <a:lumMod val="50000"/>
                  </a:schemeClr>
                </a:solidFill>
              </a:rPr>
              <a:t>What does my brand make my customers feel?</a:t>
            </a:r>
          </a:p>
          <a:p>
            <a:r>
              <a:rPr lang="en-US" b="1" dirty="0">
                <a:solidFill>
                  <a:schemeClr val="accent6">
                    <a:lumMod val="50000"/>
                  </a:schemeClr>
                </a:solidFill>
              </a:rPr>
              <a:t>Why do my customers trust me?</a:t>
            </a:r>
          </a:p>
          <a:p>
            <a:r>
              <a:rPr lang="en-US" b="1" dirty="0">
                <a:solidFill>
                  <a:schemeClr val="accent6">
                    <a:lumMod val="50000"/>
                  </a:schemeClr>
                </a:solidFill>
              </a:rPr>
              <a:t>What is the story behind why my brand was created?</a:t>
            </a:r>
          </a:p>
          <a:p>
            <a:r>
              <a:rPr lang="en-US" b="1" dirty="0">
                <a:solidFill>
                  <a:schemeClr val="accent6">
                    <a:lumMod val="50000"/>
                  </a:schemeClr>
                </a:solidFill>
              </a:rPr>
              <a:t>If my brand was a person, what would their personality be like?</a:t>
            </a:r>
          </a:p>
          <a:p>
            <a:r>
              <a:rPr lang="en-US" b="1" dirty="0">
                <a:solidFill>
                  <a:schemeClr val="accent6">
                    <a:lumMod val="50000"/>
                  </a:schemeClr>
                </a:solidFill>
              </a:rPr>
              <a:t>What are my customers wanting/needing or struggling with?</a:t>
            </a:r>
            <a:endParaRPr lang="en-IN" b="1" dirty="0">
              <a:solidFill>
                <a:schemeClr val="accent6">
                  <a:lumMod val="50000"/>
                </a:schemeClr>
              </a:solidFill>
            </a:endParaRPr>
          </a:p>
        </p:txBody>
      </p:sp>
    </p:spTree>
    <p:extLst>
      <p:ext uri="{BB962C8B-B14F-4D97-AF65-F5344CB8AC3E}">
        <p14:creationId xmlns:p14="http://schemas.microsoft.com/office/powerpoint/2010/main" val="430569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E7FD3-7415-FBDF-1096-972E7E415812}"/>
              </a:ext>
            </a:extLst>
          </p:cNvPr>
          <p:cNvSpPr>
            <a:spLocks noGrp="1"/>
          </p:cNvSpPr>
          <p:nvPr>
            <p:ph type="title"/>
          </p:nvPr>
        </p:nvSpPr>
        <p:spPr>
          <a:xfrm>
            <a:off x="838200" y="0"/>
            <a:ext cx="10515600" cy="1325563"/>
          </a:xfrm>
        </p:spPr>
        <p:txBody>
          <a:bodyPr>
            <a:normAutofit/>
          </a:bodyPr>
          <a:lstStyle/>
          <a:p>
            <a:r>
              <a:rPr lang="en-IN" sz="6600" dirty="0">
                <a:solidFill>
                  <a:schemeClr val="bg1"/>
                </a:solidFill>
                <a:latin typeface="Arial Rounded MT Bold" panose="020F0704030504030204" pitchFamily="34" charset="0"/>
              </a:rPr>
              <a:t>Brand Concepts</a:t>
            </a:r>
          </a:p>
        </p:txBody>
      </p:sp>
      <p:graphicFrame>
        <p:nvGraphicFramePr>
          <p:cNvPr id="4" name="Content Placeholder 3">
            <a:extLst>
              <a:ext uri="{FF2B5EF4-FFF2-40B4-BE49-F238E27FC236}">
                <a16:creationId xmlns:a16="http://schemas.microsoft.com/office/drawing/2014/main" id="{BFE62D14-3F7A-F800-C4BC-1D10FB395006}"/>
              </a:ext>
            </a:extLst>
          </p:cNvPr>
          <p:cNvGraphicFramePr>
            <a:graphicFrameLocks noGrp="1"/>
          </p:cNvGraphicFramePr>
          <p:nvPr>
            <p:ph idx="1"/>
            <p:extLst>
              <p:ext uri="{D42A27DB-BD31-4B8C-83A1-F6EECF244321}">
                <p14:modId xmlns:p14="http://schemas.microsoft.com/office/powerpoint/2010/main" val="2166935030"/>
              </p:ext>
            </p:extLst>
          </p:nvPr>
        </p:nvGraphicFramePr>
        <p:xfrm>
          <a:off x="838200" y="1465006"/>
          <a:ext cx="1051560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8908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extLst>
              <a:ext uri="{837473B0-CC2E-450A-ABE3-18F120FF3D39}">
                <a1611:picAttrSrcUrl xmlns:a1611="http://schemas.microsoft.com/office/drawing/2016/11/main" r:id="rId3"/>
              </a:ext>
            </a:extLst>
          </a:blip>
          <a:srcRect/>
          <a:stretch>
            <a:fillRect t="-14000" b="-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59A00-97D0-46D3-503B-1B814F13A32C}"/>
              </a:ext>
            </a:extLst>
          </p:cNvPr>
          <p:cNvSpPr>
            <a:spLocks noGrp="1"/>
          </p:cNvSpPr>
          <p:nvPr>
            <p:ph type="title"/>
          </p:nvPr>
        </p:nvSpPr>
        <p:spPr/>
        <p:txBody>
          <a:bodyPr>
            <a:normAutofit/>
          </a:bodyPr>
          <a:lstStyle/>
          <a:p>
            <a:r>
              <a:rPr lang="en-US" sz="6000" dirty="0">
                <a:solidFill>
                  <a:schemeClr val="bg1"/>
                </a:solidFill>
                <a:latin typeface="Arial Rounded MT Bold" panose="020F0704030504030204" pitchFamily="34" charset="0"/>
              </a:rPr>
              <a:t>Cont..,</a:t>
            </a:r>
            <a:endParaRPr lang="en-IN" sz="6000" dirty="0">
              <a:solidFill>
                <a:schemeClr val="bg1"/>
              </a:solidFill>
              <a:latin typeface="Arial Rounded MT Bold" panose="020F0704030504030204" pitchFamily="34" charset="0"/>
            </a:endParaRPr>
          </a:p>
        </p:txBody>
      </p:sp>
      <p:graphicFrame>
        <p:nvGraphicFramePr>
          <p:cNvPr id="4" name="Content Placeholder 3">
            <a:extLst>
              <a:ext uri="{FF2B5EF4-FFF2-40B4-BE49-F238E27FC236}">
                <a16:creationId xmlns:a16="http://schemas.microsoft.com/office/drawing/2014/main" id="{B1E7359B-0B0B-E065-663A-AA2FFEE82A50}"/>
              </a:ext>
            </a:extLst>
          </p:cNvPr>
          <p:cNvGraphicFramePr>
            <a:graphicFrameLocks noGrp="1"/>
          </p:cNvGraphicFramePr>
          <p:nvPr>
            <p:ph idx="1"/>
            <p:extLst>
              <p:ext uri="{D42A27DB-BD31-4B8C-83A1-F6EECF244321}">
                <p14:modId xmlns:p14="http://schemas.microsoft.com/office/powerpoint/2010/main" val="1812716749"/>
              </p:ext>
            </p:extLst>
          </p:nvPr>
        </p:nvGraphicFramePr>
        <p:xfrm>
          <a:off x="838199" y="1317522"/>
          <a:ext cx="11275143" cy="54667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8148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121307-3478-4B8A-AA4A-FDDAE75F2C17}"/>
              </a:ext>
            </a:extLst>
          </p:cNvPr>
          <p:cNvSpPr>
            <a:spLocks noGrp="1"/>
          </p:cNvSpPr>
          <p:nvPr>
            <p:ph type="title"/>
          </p:nvPr>
        </p:nvSpPr>
        <p:spPr/>
        <p:txBody>
          <a:bodyPr>
            <a:noAutofit/>
          </a:bodyPr>
          <a:lstStyle/>
          <a:p>
            <a:r>
              <a:rPr lang="en-US" sz="4800" u="none" strike="noStrike" baseline="0" dirty="0">
                <a:solidFill>
                  <a:schemeClr val="accent1">
                    <a:lumMod val="50000"/>
                  </a:schemeClr>
                </a:solidFill>
                <a:latin typeface="Tw Cen MT Condensed Extra Bold" panose="020B0803020202020204" pitchFamily="34" charset="0"/>
              </a:rPr>
              <a:t>“A product is something made in the factory; a brand is something the customer buys. A product can be copied or imitated by a competitor; a brand is unique. A product can be outdated; a successful brand is timeless.” </a:t>
            </a:r>
            <a:endParaRPr lang="en-IN" sz="4800" dirty="0">
              <a:solidFill>
                <a:schemeClr val="accent1">
                  <a:lumMod val="50000"/>
                </a:schemeClr>
              </a:solidFill>
              <a:latin typeface="Tw Cen MT Condensed Extra Bold" panose="020B0803020202020204" pitchFamily="34" charset="0"/>
            </a:endParaRPr>
          </a:p>
        </p:txBody>
      </p:sp>
      <p:sp>
        <p:nvSpPr>
          <p:cNvPr id="5" name="Text Placeholder 4">
            <a:extLst>
              <a:ext uri="{FF2B5EF4-FFF2-40B4-BE49-F238E27FC236}">
                <a16:creationId xmlns:a16="http://schemas.microsoft.com/office/drawing/2014/main" id="{5B810CC4-8A9A-48E6-9EC4-7B6637F69121}"/>
              </a:ext>
            </a:extLst>
          </p:cNvPr>
          <p:cNvSpPr>
            <a:spLocks noGrp="1"/>
          </p:cNvSpPr>
          <p:nvPr>
            <p:ph type="body" idx="1"/>
          </p:nvPr>
        </p:nvSpPr>
        <p:spPr>
          <a:xfrm>
            <a:off x="831850" y="4833257"/>
            <a:ext cx="10515600" cy="1256393"/>
          </a:xfrm>
        </p:spPr>
        <p:txBody>
          <a:bodyPr>
            <a:normAutofit/>
          </a:bodyPr>
          <a:lstStyle/>
          <a:p>
            <a:pPr algn="r"/>
            <a:r>
              <a:rPr lang="en-US" sz="2800" b="1" i="1" u="none" strike="noStrike" baseline="0" dirty="0">
                <a:solidFill>
                  <a:srgbClr val="C00000"/>
                </a:solidFill>
                <a:latin typeface="Verdana" panose="020B0604030504040204" pitchFamily="34" charset="0"/>
              </a:rPr>
              <a:t>– Stephen King (WPP Group, London) </a:t>
            </a:r>
            <a:endParaRPr lang="en-IN" sz="2800" dirty="0">
              <a:solidFill>
                <a:srgbClr val="C00000"/>
              </a:solidFill>
            </a:endParaRPr>
          </a:p>
        </p:txBody>
      </p:sp>
    </p:spTree>
    <p:extLst>
      <p:ext uri="{BB962C8B-B14F-4D97-AF65-F5344CB8AC3E}">
        <p14:creationId xmlns:p14="http://schemas.microsoft.com/office/powerpoint/2010/main" val="3683348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F8B48-EF95-4AE1-A50C-205172A970F6}"/>
              </a:ext>
            </a:extLst>
          </p:cNvPr>
          <p:cNvSpPr>
            <a:spLocks noGrp="1"/>
          </p:cNvSpPr>
          <p:nvPr>
            <p:ph type="title"/>
          </p:nvPr>
        </p:nvSpPr>
        <p:spPr>
          <a:xfrm>
            <a:off x="772885" y="307910"/>
            <a:ext cx="10515600" cy="1325563"/>
          </a:xfrm>
        </p:spPr>
        <p:txBody>
          <a:bodyPr>
            <a:normAutofit/>
          </a:bodyPr>
          <a:lstStyle/>
          <a:p>
            <a:pPr algn="ctr"/>
            <a:r>
              <a:rPr lang="en-IN" sz="3600" b="0" i="0" dirty="0">
                <a:solidFill>
                  <a:srgbClr val="C00000"/>
                </a:solidFill>
                <a:effectLst/>
                <a:latin typeface="Ravie" panose="04040805050809020602" pitchFamily="82" charset="0"/>
              </a:rPr>
              <a:t>What is Brand Architecture?</a:t>
            </a:r>
            <a:endParaRPr lang="en-IN" sz="3600" dirty="0">
              <a:solidFill>
                <a:srgbClr val="C00000"/>
              </a:solidFill>
              <a:latin typeface="Ravie" panose="04040805050809020602" pitchFamily="82" charset="0"/>
            </a:endParaRPr>
          </a:p>
        </p:txBody>
      </p:sp>
      <p:sp>
        <p:nvSpPr>
          <p:cNvPr id="3" name="Content Placeholder 2">
            <a:extLst>
              <a:ext uri="{FF2B5EF4-FFF2-40B4-BE49-F238E27FC236}">
                <a16:creationId xmlns:a16="http://schemas.microsoft.com/office/drawing/2014/main" id="{73B15051-F1A7-465E-B7E3-A36D4D1776AD}"/>
              </a:ext>
            </a:extLst>
          </p:cNvPr>
          <p:cNvSpPr>
            <a:spLocks noGrp="1"/>
          </p:cNvSpPr>
          <p:nvPr>
            <p:ph idx="1"/>
          </p:nvPr>
        </p:nvSpPr>
        <p:spPr>
          <a:xfrm>
            <a:off x="691855" y="1633473"/>
            <a:ext cx="10963072" cy="4351338"/>
          </a:xfrm>
        </p:spPr>
        <p:txBody>
          <a:bodyPr>
            <a:normAutofit/>
          </a:bodyPr>
          <a:lstStyle/>
          <a:p>
            <a:pPr marL="0" indent="0" algn="ctr">
              <a:buNone/>
            </a:pPr>
            <a:r>
              <a:rPr lang="en-US" sz="4400" b="1" dirty="0">
                <a:solidFill>
                  <a:srgbClr val="002060"/>
                </a:solidFill>
                <a:latin typeface="Baskerville Old Face" panose="02020602080505020303" pitchFamily="18" charset="0"/>
              </a:rPr>
              <a:t>Brand architecture provides a hierarchy that depicts the roles and relationships within the products and services that make a company’s portfolio and makes sure that the external stakeholders understand the value of what the brands offer.</a:t>
            </a:r>
            <a:endParaRPr lang="en-IN" sz="4400" b="1" dirty="0">
              <a:solidFill>
                <a:srgbClr val="002060"/>
              </a:solidFill>
              <a:latin typeface="Baskerville Old Face" panose="02020602080505020303" pitchFamily="18" charset="0"/>
            </a:endParaRPr>
          </a:p>
        </p:txBody>
      </p:sp>
    </p:spTree>
    <p:extLst>
      <p:ext uri="{BB962C8B-B14F-4D97-AF65-F5344CB8AC3E}">
        <p14:creationId xmlns:p14="http://schemas.microsoft.com/office/powerpoint/2010/main" val="1385901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505C5-F968-E43D-00C9-ABCD71B1D9FD}"/>
              </a:ext>
            </a:extLst>
          </p:cNvPr>
          <p:cNvSpPr>
            <a:spLocks noGrp="1"/>
          </p:cNvSpPr>
          <p:nvPr>
            <p:ph type="title"/>
          </p:nvPr>
        </p:nvSpPr>
        <p:spPr/>
        <p:txBody>
          <a:bodyPr/>
          <a:lstStyle/>
          <a:p>
            <a:r>
              <a:rPr lang="en-IN" sz="4400" b="1" i="0" dirty="0">
                <a:solidFill>
                  <a:srgbClr val="C00000"/>
                </a:solidFill>
                <a:effectLst/>
                <a:latin typeface="Mongolian Baiti" panose="03000500000000000000" pitchFamily="66" charset="0"/>
                <a:ea typeface="Nirmala UI Semilight" panose="020B0402040204020203" pitchFamily="34" charset="0"/>
                <a:cs typeface="Mongolian Baiti" panose="03000500000000000000" pitchFamily="66" charset="0"/>
              </a:rPr>
              <a:t>Types of Brand Architecture</a:t>
            </a:r>
            <a:endParaRPr lang="en-IN" dirty="0">
              <a:latin typeface="Mongolian Baiti" panose="03000500000000000000" pitchFamily="66" charset="0"/>
              <a:cs typeface="Mongolian Baiti" panose="03000500000000000000" pitchFamily="66" charset="0"/>
            </a:endParaRPr>
          </a:p>
        </p:txBody>
      </p:sp>
      <p:graphicFrame>
        <p:nvGraphicFramePr>
          <p:cNvPr id="9" name="Content Placeholder 8">
            <a:extLst>
              <a:ext uri="{FF2B5EF4-FFF2-40B4-BE49-F238E27FC236}">
                <a16:creationId xmlns:a16="http://schemas.microsoft.com/office/drawing/2014/main" id="{A122E4F3-5919-AD53-676C-B0A07024096D}"/>
              </a:ext>
            </a:extLst>
          </p:cNvPr>
          <p:cNvGraphicFramePr>
            <a:graphicFrameLocks noGrp="1"/>
          </p:cNvGraphicFramePr>
          <p:nvPr>
            <p:ph idx="1"/>
            <p:extLst>
              <p:ext uri="{D42A27DB-BD31-4B8C-83A1-F6EECF244321}">
                <p14:modId xmlns:p14="http://schemas.microsoft.com/office/powerpoint/2010/main" val="24872263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3650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A988B-70F7-4F32-9C71-DD00843F34CE}"/>
              </a:ext>
            </a:extLst>
          </p:cNvPr>
          <p:cNvSpPr>
            <a:spLocks noGrp="1"/>
          </p:cNvSpPr>
          <p:nvPr>
            <p:ph type="title"/>
          </p:nvPr>
        </p:nvSpPr>
        <p:spPr/>
        <p:txBody>
          <a:bodyPr>
            <a:normAutofit/>
          </a:bodyPr>
          <a:lstStyle/>
          <a:p>
            <a:pPr algn="ctr"/>
            <a:r>
              <a:rPr lang="en-IN" sz="5400" b="1" i="0" dirty="0">
                <a:solidFill>
                  <a:srgbClr val="7030A0"/>
                </a:solidFill>
                <a:effectLst/>
                <a:latin typeface="Arial Rounded MT Bold" panose="020F0704030504030204" pitchFamily="34" charset="0"/>
              </a:rPr>
              <a:t>The Branded House</a:t>
            </a:r>
          </a:p>
        </p:txBody>
      </p:sp>
      <p:pic>
        <p:nvPicPr>
          <p:cNvPr id="3" name="Picture 2">
            <a:extLst>
              <a:ext uri="{FF2B5EF4-FFF2-40B4-BE49-F238E27FC236}">
                <a16:creationId xmlns:a16="http://schemas.microsoft.com/office/drawing/2014/main" id="{D3EAAC8D-37A5-4945-8749-8270BD0583BD}"/>
              </a:ext>
            </a:extLst>
          </p:cNvPr>
          <p:cNvPicPr>
            <a:picLocks noChangeAspect="1"/>
          </p:cNvPicPr>
          <p:nvPr/>
        </p:nvPicPr>
        <p:blipFill>
          <a:blip r:embed="rId2"/>
          <a:stretch>
            <a:fillRect/>
          </a:stretch>
        </p:blipFill>
        <p:spPr>
          <a:xfrm>
            <a:off x="978937" y="1800808"/>
            <a:ext cx="9525000" cy="4765222"/>
          </a:xfrm>
          <a:prstGeom prst="rect">
            <a:avLst/>
          </a:prstGeom>
        </p:spPr>
      </p:pic>
    </p:spTree>
    <p:extLst>
      <p:ext uri="{BB962C8B-B14F-4D97-AF65-F5344CB8AC3E}">
        <p14:creationId xmlns:p14="http://schemas.microsoft.com/office/powerpoint/2010/main" val="422986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3C93-957E-42AD-9B8C-84B620ED0B65}"/>
              </a:ext>
            </a:extLst>
          </p:cNvPr>
          <p:cNvSpPr>
            <a:spLocks noGrp="1"/>
          </p:cNvSpPr>
          <p:nvPr>
            <p:ph type="title"/>
          </p:nvPr>
        </p:nvSpPr>
        <p:spPr/>
        <p:txBody>
          <a:bodyPr/>
          <a:lstStyle/>
          <a:p>
            <a:pPr algn="ctr"/>
            <a:r>
              <a:rPr lang="en-IN" b="1" dirty="0">
                <a:solidFill>
                  <a:schemeClr val="accent5">
                    <a:lumMod val="50000"/>
                  </a:schemeClr>
                </a:solidFill>
                <a:latin typeface="Arial Rounded MT Bold" panose="020F0704030504030204" pitchFamily="34" charset="0"/>
              </a:rPr>
              <a:t>The House of Brands</a:t>
            </a:r>
          </a:p>
        </p:txBody>
      </p:sp>
      <p:pic>
        <p:nvPicPr>
          <p:cNvPr id="3" name="Picture 2">
            <a:extLst>
              <a:ext uri="{FF2B5EF4-FFF2-40B4-BE49-F238E27FC236}">
                <a16:creationId xmlns:a16="http://schemas.microsoft.com/office/drawing/2014/main" id="{DC6D0260-1290-432B-8D77-550DE916B418}"/>
              </a:ext>
            </a:extLst>
          </p:cNvPr>
          <p:cNvPicPr>
            <a:picLocks noChangeAspect="1"/>
          </p:cNvPicPr>
          <p:nvPr/>
        </p:nvPicPr>
        <p:blipFill>
          <a:blip r:embed="rId2"/>
          <a:stretch>
            <a:fillRect/>
          </a:stretch>
        </p:blipFill>
        <p:spPr>
          <a:xfrm>
            <a:off x="1524000" y="1690688"/>
            <a:ext cx="9144000" cy="4943475"/>
          </a:xfrm>
          <a:prstGeom prst="rect">
            <a:avLst/>
          </a:prstGeom>
        </p:spPr>
      </p:pic>
    </p:spTree>
    <p:extLst>
      <p:ext uri="{BB962C8B-B14F-4D97-AF65-F5344CB8AC3E}">
        <p14:creationId xmlns:p14="http://schemas.microsoft.com/office/powerpoint/2010/main" val="4151668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4BA63-D5C7-4810-800B-ADF9A4746D7B}"/>
              </a:ext>
            </a:extLst>
          </p:cNvPr>
          <p:cNvSpPr>
            <a:spLocks noGrp="1"/>
          </p:cNvSpPr>
          <p:nvPr>
            <p:ph type="title"/>
          </p:nvPr>
        </p:nvSpPr>
        <p:spPr/>
        <p:txBody>
          <a:bodyPr>
            <a:normAutofit fontScale="90000"/>
          </a:bodyPr>
          <a:lstStyle/>
          <a:p>
            <a:pPr algn="ctr"/>
            <a:r>
              <a:rPr lang="en-IN" sz="6000" b="1" i="0" dirty="0">
                <a:solidFill>
                  <a:srgbClr val="FF0066"/>
                </a:solidFill>
                <a:effectLst/>
                <a:latin typeface="Arial Rounded MT Bold" panose="020F0704030504030204" pitchFamily="34" charset="0"/>
              </a:rPr>
              <a:t>Endorsed </a:t>
            </a:r>
            <a:r>
              <a:rPr lang="en-IN" sz="6000" b="1" i="0" dirty="0">
                <a:solidFill>
                  <a:schemeClr val="accent6">
                    <a:lumMod val="50000"/>
                  </a:schemeClr>
                </a:solidFill>
                <a:effectLst/>
                <a:latin typeface="Arial Rounded MT Bold" panose="020F0704030504030204" pitchFamily="34" charset="0"/>
              </a:rPr>
              <a:t>Brand</a:t>
            </a:r>
            <a:r>
              <a:rPr lang="en-IN" sz="6000" b="1" i="0" dirty="0">
                <a:solidFill>
                  <a:srgbClr val="FF0066"/>
                </a:solidFill>
                <a:effectLst/>
                <a:latin typeface="Arial Rounded MT Bold" panose="020F0704030504030204" pitchFamily="34" charset="0"/>
              </a:rPr>
              <a:t> Architecture</a:t>
            </a:r>
            <a:endParaRPr lang="en-IN" sz="6000" dirty="0">
              <a:solidFill>
                <a:srgbClr val="FF0066"/>
              </a:solidFill>
              <a:latin typeface="Arial Rounded MT Bold" panose="020F0704030504030204" pitchFamily="34" charset="0"/>
            </a:endParaRPr>
          </a:p>
        </p:txBody>
      </p:sp>
      <p:pic>
        <p:nvPicPr>
          <p:cNvPr id="3" name="Picture 2">
            <a:extLst>
              <a:ext uri="{FF2B5EF4-FFF2-40B4-BE49-F238E27FC236}">
                <a16:creationId xmlns:a16="http://schemas.microsoft.com/office/drawing/2014/main" id="{FADB9294-03C6-4E23-B43E-0B5A3B9F05CC}"/>
              </a:ext>
            </a:extLst>
          </p:cNvPr>
          <p:cNvPicPr>
            <a:picLocks noChangeAspect="1"/>
          </p:cNvPicPr>
          <p:nvPr/>
        </p:nvPicPr>
        <p:blipFill>
          <a:blip r:embed="rId2"/>
          <a:stretch>
            <a:fillRect/>
          </a:stretch>
        </p:blipFill>
        <p:spPr>
          <a:xfrm>
            <a:off x="1212202" y="1934159"/>
            <a:ext cx="9525000" cy="4762500"/>
          </a:xfrm>
          <a:prstGeom prst="rect">
            <a:avLst/>
          </a:prstGeom>
        </p:spPr>
      </p:pic>
    </p:spTree>
    <p:extLst>
      <p:ext uri="{BB962C8B-B14F-4D97-AF65-F5344CB8AC3E}">
        <p14:creationId xmlns:p14="http://schemas.microsoft.com/office/powerpoint/2010/main" val="3134543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8326-02F3-4592-AC83-55D8AD13E94D}"/>
              </a:ext>
            </a:extLst>
          </p:cNvPr>
          <p:cNvSpPr>
            <a:spLocks noGrp="1"/>
          </p:cNvSpPr>
          <p:nvPr>
            <p:ph type="title"/>
          </p:nvPr>
        </p:nvSpPr>
        <p:spPr/>
        <p:txBody>
          <a:bodyPr/>
          <a:lstStyle/>
          <a:p>
            <a:pPr algn="ctr"/>
            <a:r>
              <a:rPr lang="en-IN" b="1" dirty="0">
                <a:solidFill>
                  <a:srgbClr val="00B0F0"/>
                </a:solidFill>
                <a:latin typeface="Arial Rounded MT Bold" panose="020F0704030504030204" pitchFamily="34" charset="0"/>
              </a:rPr>
              <a:t>Hybrid </a:t>
            </a:r>
            <a:r>
              <a:rPr lang="en-IN" b="1" dirty="0">
                <a:solidFill>
                  <a:srgbClr val="FF0000"/>
                </a:solidFill>
                <a:latin typeface="Arial Rounded MT Bold" panose="020F0704030504030204" pitchFamily="34" charset="0"/>
              </a:rPr>
              <a:t>Brand</a:t>
            </a:r>
            <a:r>
              <a:rPr lang="en-IN" b="1" dirty="0">
                <a:solidFill>
                  <a:srgbClr val="00B0F0"/>
                </a:solidFill>
                <a:latin typeface="Arial Rounded MT Bold" panose="020F0704030504030204" pitchFamily="34" charset="0"/>
              </a:rPr>
              <a:t> </a:t>
            </a:r>
            <a:r>
              <a:rPr lang="en-IN" b="1" dirty="0">
                <a:solidFill>
                  <a:srgbClr val="FFC000"/>
                </a:solidFill>
                <a:latin typeface="Arial Rounded MT Bold" panose="020F0704030504030204" pitchFamily="34" charset="0"/>
              </a:rPr>
              <a:t>Arc</a:t>
            </a:r>
            <a:r>
              <a:rPr lang="en-IN" b="1" dirty="0">
                <a:solidFill>
                  <a:srgbClr val="00B0F0"/>
                </a:solidFill>
                <a:latin typeface="Arial Rounded MT Bold" panose="020F0704030504030204" pitchFamily="34" charset="0"/>
              </a:rPr>
              <a:t>hit</a:t>
            </a:r>
            <a:r>
              <a:rPr lang="en-IN" b="1" dirty="0">
                <a:solidFill>
                  <a:srgbClr val="00B050"/>
                </a:solidFill>
                <a:latin typeface="Arial Rounded MT Bold" panose="020F0704030504030204" pitchFamily="34" charset="0"/>
              </a:rPr>
              <a:t>ect</a:t>
            </a:r>
            <a:r>
              <a:rPr lang="en-IN" b="1" dirty="0">
                <a:solidFill>
                  <a:srgbClr val="FF0000"/>
                </a:solidFill>
                <a:latin typeface="Arial Rounded MT Bold" panose="020F0704030504030204" pitchFamily="34" charset="0"/>
              </a:rPr>
              <a:t>ure</a:t>
            </a:r>
          </a:p>
        </p:txBody>
      </p:sp>
      <p:pic>
        <p:nvPicPr>
          <p:cNvPr id="5" name="Picture 4">
            <a:extLst>
              <a:ext uri="{FF2B5EF4-FFF2-40B4-BE49-F238E27FC236}">
                <a16:creationId xmlns:a16="http://schemas.microsoft.com/office/drawing/2014/main" id="{B0C32ED0-79C0-4756-A529-EDA9ACB5DCE3}"/>
              </a:ext>
            </a:extLst>
          </p:cNvPr>
          <p:cNvPicPr>
            <a:picLocks noChangeAspect="1"/>
          </p:cNvPicPr>
          <p:nvPr/>
        </p:nvPicPr>
        <p:blipFill rotWithShape="1">
          <a:blip r:embed="rId2"/>
          <a:srcRect t="33617"/>
          <a:stretch/>
        </p:blipFill>
        <p:spPr>
          <a:xfrm>
            <a:off x="2528786" y="4961106"/>
            <a:ext cx="6667500" cy="1896894"/>
          </a:xfrm>
          <a:prstGeom prst="rect">
            <a:avLst/>
          </a:prstGeom>
        </p:spPr>
      </p:pic>
      <p:pic>
        <p:nvPicPr>
          <p:cNvPr id="6" name="Picture 5">
            <a:extLst>
              <a:ext uri="{FF2B5EF4-FFF2-40B4-BE49-F238E27FC236}">
                <a16:creationId xmlns:a16="http://schemas.microsoft.com/office/drawing/2014/main" id="{620499AF-B75B-440E-85EF-4DA3B4AA0E5D}"/>
              </a:ext>
            </a:extLst>
          </p:cNvPr>
          <p:cNvPicPr>
            <a:picLocks noChangeAspect="1"/>
          </p:cNvPicPr>
          <p:nvPr/>
        </p:nvPicPr>
        <p:blipFill rotWithShape="1">
          <a:blip r:embed="rId3"/>
          <a:srcRect b="50658"/>
          <a:stretch/>
        </p:blipFill>
        <p:spPr>
          <a:xfrm>
            <a:off x="342900" y="1369977"/>
            <a:ext cx="11506200" cy="3591129"/>
          </a:xfrm>
          <a:prstGeom prst="rect">
            <a:avLst/>
          </a:prstGeom>
        </p:spPr>
      </p:pic>
    </p:spTree>
    <p:extLst>
      <p:ext uri="{BB962C8B-B14F-4D97-AF65-F5344CB8AC3E}">
        <p14:creationId xmlns:p14="http://schemas.microsoft.com/office/powerpoint/2010/main" val="1159915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E22F9-1EB2-2AAF-9BEB-01FC04BC4B97}"/>
              </a:ext>
            </a:extLst>
          </p:cNvPr>
          <p:cNvSpPr>
            <a:spLocks noGrp="1"/>
          </p:cNvSpPr>
          <p:nvPr>
            <p:ph type="title"/>
          </p:nvPr>
        </p:nvSpPr>
        <p:spPr>
          <a:xfrm>
            <a:off x="0" y="152854"/>
            <a:ext cx="12192000" cy="1325563"/>
          </a:xfrm>
        </p:spPr>
        <p:txBody>
          <a:bodyPr/>
          <a:lstStyle/>
          <a:p>
            <a:r>
              <a:rPr lang="en-US" dirty="0">
                <a:solidFill>
                  <a:schemeClr val="accent2">
                    <a:lumMod val="75000"/>
                  </a:schemeClr>
                </a:solidFill>
                <a:latin typeface="Arial Rounded MT Bold" panose="020F0704030504030204" pitchFamily="34" charset="0"/>
              </a:rPr>
              <a:t>The Benefits of a Strong Brand Architecture</a:t>
            </a:r>
            <a:endParaRPr lang="en-IN" dirty="0">
              <a:solidFill>
                <a:schemeClr val="accent2">
                  <a:lumMod val="75000"/>
                </a:schemeClr>
              </a:solidFill>
              <a:latin typeface="Arial Rounded MT Bold" panose="020F0704030504030204" pitchFamily="34" charset="0"/>
            </a:endParaRPr>
          </a:p>
        </p:txBody>
      </p:sp>
      <p:graphicFrame>
        <p:nvGraphicFramePr>
          <p:cNvPr id="4" name="Content Placeholder 3">
            <a:extLst>
              <a:ext uri="{FF2B5EF4-FFF2-40B4-BE49-F238E27FC236}">
                <a16:creationId xmlns:a16="http://schemas.microsoft.com/office/drawing/2014/main" id="{07DE5CAD-A3E9-1B50-4B83-4D3519AA3548}"/>
              </a:ext>
            </a:extLst>
          </p:cNvPr>
          <p:cNvGraphicFramePr>
            <a:graphicFrameLocks noGrp="1"/>
          </p:cNvGraphicFramePr>
          <p:nvPr>
            <p:ph idx="1"/>
            <p:extLst>
              <p:ext uri="{D42A27DB-BD31-4B8C-83A1-F6EECF244321}">
                <p14:modId xmlns:p14="http://schemas.microsoft.com/office/powerpoint/2010/main" val="3456764866"/>
              </p:ext>
            </p:extLst>
          </p:nvPr>
        </p:nvGraphicFramePr>
        <p:xfrm>
          <a:off x="838200" y="1208314"/>
          <a:ext cx="11000014" cy="5649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3311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6AF5C-775E-4800-9982-6CBBAE72B9AC}"/>
              </a:ext>
            </a:extLst>
          </p:cNvPr>
          <p:cNvSpPr>
            <a:spLocks noGrp="1"/>
          </p:cNvSpPr>
          <p:nvPr>
            <p:ph type="title"/>
          </p:nvPr>
        </p:nvSpPr>
        <p:spPr>
          <a:xfrm>
            <a:off x="935477" y="18255"/>
            <a:ext cx="10515600" cy="1325563"/>
          </a:xfrm>
        </p:spPr>
        <p:txBody>
          <a:bodyPr>
            <a:normAutofit/>
          </a:bodyPr>
          <a:lstStyle/>
          <a:p>
            <a:pPr algn="ctr"/>
            <a:r>
              <a:rPr lang="en-IN" sz="6600" b="1" dirty="0">
                <a:solidFill>
                  <a:schemeClr val="accent2">
                    <a:lumMod val="50000"/>
                  </a:schemeClr>
                </a:solidFill>
                <a:latin typeface="Arial Rounded MT Bold" panose="020F0704030504030204" pitchFamily="34" charset="0"/>
              </a:rPr>
              <a:t>Brand Portfolio</a:t>
            </a:r>
          </a:p>
        </p:txBody>
      </p:sp>
      <p:sp>
        <p:nvSpPr>
          <p:cNvPr id="3" name="Content Placeholder 2">
            <a:extLst>
              <a:ext uri="{FF2B5EF4-FFF2-40B4-BE49-F238E27FC236}">
                <a16:creationId xmlns:a16="http://schemas.microsoft.com/office/drawing/2014/main" id="{88C53FF6-DBC1-4103-9216-39C00165E43A}"/>
              </a:ext>
            </a:extLst>
          </p:cNvPr>
          <p:cNvSpPr>
            <a:spLocks noGrp="1"/>
          </p:cNvSpPr>
          <p:nvPr>
            <p:ph idx="1"/>
          </p:nvPr>
        </p:nvSpPr>
        <p:spPr>
          <a:xfrm>
            <a:off x="612843" y="1253331"/>
            <a:ext cx="10966314" cy="4351338"/>
          </a:xfrm>
        </p:spPr>
        <p:txBody>
          <a:bodyPr>
            <a:noAutofit/>
          </a:bodyPr>
          <a:lstStyle/>
          <a:p>
            <a:pPr marL="0" indent="0">
              <a:buNone/>
            </a:pPr>
            <a:r>
              <a:rPr lang="en-US" sz="4000" b="1" dirty="0">
                <a:ln>
                  <a:solidFill>
                    <a:schemeClr val="tx1"/>
                  </a:solidFill>
                </a:ln>
                <a:solidFill>
                  <a:srgbClr val="FFFF00"/>
                </a:solidFill>
                <a:latin typeface="Arial Black" panose="020B0A04020102020204" pitchFamily="34" charset="0"/>
                <a:cs typeface="AngsanaUPC" panose="02020603050405020304" pitchFamily="18" charset="-34"/>
              </a:rPr>
              <a:t>The Brand Portfolio refers to an umbrella under which all the brands or brand lines of a particular firm functions to serve the needs of different market segments. </a:t>
            </a:r>
          </a:p>
        </p:txBody>
      </p:sp>
    </p:spTree>
    <p:extLst>
      <p:ext uri="{BB962C8B-B14F-4D97-AF65-F5344CB8AC3E}">
        <p14:creationId xmlns:p14="http://schemas.microsoft.com/office/powerpoint/2010/main" val="2595693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2D35-1519-4CAF-BF9F-91DC6F1699FD}"/>
              </a:ext>
            </a:extLst>
          </p:cNvPr>
          <p:cNvSpPr>
            <a:spLocks noGrp="1"/>
          </p:cNvSpPr>
          <p:nvPr>
            <p:ph type="title"/>
          </p:nvPr>
        </p:nvSpPr>
        <p:spPr/>
        <p:txBody>
          <a:bodyPr/>
          <a:lstStyle/>
          <a:p>
            <a:pPr algn="ctr"/>
            <a:r>
              <a:rPr lang="en-US" b="1" dirty="0">
                <a:solidFill>
                  <a:srgbClr val="00B0F0"/>
                </a:solidFill>
                <a:latin typeface="Arial Rounded MT Bold" panose="020F0704030504030204" pitchFamily="34" charset="0"/>
              </a:rPr>
              <a:t>The brands in the Brand Portfolio play the following different roles</a:t>
            </a:r>
            <a:endParaRPr lang="en-IN" b="1" dirty="0">
              <a:solidFill>
                <a:srgbClr val="00B0F0"/>
              </a:solidFill>
              <a:latin typeface="Arial Rounded MT Bold" panose="020F0704030504030204" pitchFamily="34" charset="0"/>
            </a:endParaRPr>
          </a:p>
        </p:txBody>
      </p:sp>
      <p:graphicFrame>
        <p:nvGraphicFramePr>
          <p:cNvPr id="4" name="Content Placeholder 3">
            <a:extLst>
              <a:ext uri="{FF2B5EF4-FFF2-40B4-BE49-F238E27FC236}">
                <a16:creationId xmlns:a16="http://schemas.microsoft.com/office/drawing/2014/main" id="{39666652-72BE-4160-B321-06C3ED3512A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4490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49939-223E-4D88-9E0D-B7DC694AD433}"/>
              </a:ext>
            </a:extLst>
          </p:cNvPr>
          <p:cNvSpPr>
            <a:spLocks noGrp="1"/>
          </p:cNvSpPr>
          <p:nvPr>
            <p:ph type="title"/>
          </p:nvPr>
        </p:nvSpPr>
        <p:spPr/>
        <p:txBody>
          <a:bodyPr/>
          <a:lstStyle/>
          <a:p>
            <a:pPr algn="ctr"/>
            <a:r>
              <a:rPr lang="en-IN" b="1" dirty="0">
                <a:solidFill>
                  <a:schemeClr val="accent1"/>
                </a:solidFill>
                <a:latin typeface="Arial Rounded MT Bold" panose="020F0704030504030204" pitchFamily="34" charset="0"/>
              </a:rPr>
              <a:t>Flanker Brand</a:t>
            </a:r>
          </a:p>
        </p:txBody>
      </p:sp>
      <p:sp>
        <p:nvSpPr>
          <p:cNvPr id="3" name="Content Placeholder 2">
            <a:extLst>
              <a:ext uri="{FF2B5EF4-FFF2-40B4-BE49-F238E27FC236}">
                <a16:creationId xmlns:a16="http://schemas.microsoft.com/office/drawing/2014/main" id="{A9732591-CE97-41C7-9047-2DD9722FB9C1}"/>
              </a:ext>
            </a:extLst>
          </p:cNvPr>
          <p:cNvSpPr>
            <a:spLocks noGrp="1"/>
          </p:cNvSpPr>
          <p:nvPr>
            <p:ph idx="1"/>
          </p:nvPr>
        </p:nvSpPr>
        <p:spPr/>
        <p:txBody>
          <a:bodyPr/>
          <a:lstStyle/>
          <a:p>
            <a:pPr marL="0" indent="0">
              <a:buNone/>
            </a:pPr>
            <a:r>
              <a:rPr lang="en-US" dirty="0"/>
              <a:t>A Flanker Brand also known as a Fighter Brand is a new product launched in a market by the company in the same category wherein an established brand is already positioned. This is primarily done for the increased market share as well as to cater to the need of all the segments of customers.</a:t>
            </a:r>
            <a:endParaRPr lang="en-IN" dirty="0"/>
          </a:p>
        </p:txBody>
      </p:sp>
      <p:pic>
        <p:nvPicPr>
          <p:cNvPr id="4" name="Picture 3">
            <a:extLst>
              <a:ext uri="{FF2B5EF4-FFF2-40B4-BE49-F238E27FC236}">
                <a16:creationId xmlns:a16="http://schemas.microsoft.com/office/drawing/2014/main" id="{AA2134F2-AAD4-4F60-A397-B790AFD363E7}"/>
              </a:ext>
            </a:extLst>
          </p:cNvPr>
          <p:cNvPicPr>
            <a:picLocks noChangeAspect="1"/>
          </p:cNvPicPr>
          <p:nvPr/>
        </p:nvPicPr>
        <p:blipFill>
          <a:blip r:embed="rId2"/>
          <a:stretch>
            <a:fillRect/>
          </a:stretch>
        </p:blipFill>
        <p:spPr>
          <a:xfrm>
            <a:off x="5164172" y="3705225"/>
            <a:ext cx="4762500" cy="3152775"/>
          </a:xfrm>
          <a:prstGeom prst="rect">
            <a:avLst/>
          </a:prstGeom>
        </p:spPr>
      </p:pic>
    </p:spTree>
    <p:extLst>
      <p:ext uri="{BB962C8B-B14F-4D97-AF65-F5344CB8AC3E}">
        <p14:creationId xmlns:p14="http://schemas.microsoft.com/office/powerpoint/2010/main" val="3657647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4291BB-5C2B-4AA9-8EF8-2C50DFA35B36}"/>
              </a:ext>
            </a:extLst>
          </p:cNvPr>
          <p:cNvSpPr>
            <a:spLocks noGrp="1"/>
          </p:cNvSpPr>
          <p:nvPr>
            <p:ph type="title"/>
          </p:nvPr>
        </p:nvSpPr>
        <p:spPr/>
        <p:txBody>
          <a:bodyPr/>
          <a:lstStyle/>
          <a:p>
            <a:pPr algn="ctr"/>
            <a:r>
              <a:rPr lang="en-IN" dirty="0">
                <a:solidFill>
                  <a:srgbClr val="C00000"/>
                </a:solidFill>
                <a:latin typeface="Aharoni" panose="02010803020104030203" pitchFamily="2" charset="-79"/>
                <a:cs typeface="Aharoni" panose="02010803020104030203" pitchFamily="2" charset="-79"/>
              </a:rPr>
              <a:t>What is a Brand</a:t>
            </a:r>
            <a:r>
              <a:rPr lang="en-IN" dirty="0">
                <a:solidFill>
                  <a:srgbClr val="C00000"/>
                </a:solidFill>
                <a:latin typeface="Arial Black" panose="020B0A04020102020204" pitchFamily="34" charset="0"/>
                <a:cs typeface="Aharoni" panose="02010803020104030203" pitchFamily="2" charset="-79"/>
              </a:rPr>
              <a:t>?</a:t>
            </a:r>
          </a:p>
        </p:txBody>
      </p:sp>
      <p:sp>
        <p:nvSpPr>
          <p:cNvPr id="5" name="Content Placeholder 4">
            <a:extLst>
              <a:ext uri="{FF2B5EF4-FFF2-40B4-BE49-F238E27FC236}">
                <a16:creationId xmlns:a16="http://schemas.microsoft.com/office/drawing/2014/main" id="{197EA8D0-E7A6-4967-803C-16B0103ECB58}"/>
              </a:ext>
            </a:extLst>
          </p:cNvPr>
          <p:cNvSpPr>
            <a:spLocks noGrp="1"/>
          </p:cNvSpPr>
          <p:nvPr>
            <p:ph idx="1"/>
          </p:nvPr>
        </p:nvSpPr>
        <p:spPr/>
        <p:txBody>
          <a:bodyPr/>
          <a:lstStyle/>
          <a:p>
            <a:pPr algn="l"/>
            <a:endParaRPr lang="en-IN" sz="1800" b="0" i="0" u="none" strike="noStrike" baseline="0" dirty="0">
              <a:solidFill>
                <a:srgbClr val="000000"/>
              </a:solidFill>
              <a:latin typeface="Verdana" panose="020B0604030504040204" pitchFamily="34" charset="0"/>
            </a:endParaRPr>
          </a:p>
          <a:p>
            <a:pPr marL="0" indent="0">
              <a:buNone/>
            </a:pPr>
            <a:r>
              <a:rPr lang="en-US" sz="1800" b="1" i="0" u="none" strike="noStrike" baseline="0" dirty="0">
                <a:solidFill>
                  <a:schemeClr val="accent4">
                    <a:lumMod val="50000"/>
                  </a:schemeClr>
                </a:solidFill>
                <a:latin typeface="Verdana" panose="020B0604030504040204" pitchFamily="34" charset="0"/>
              </a:rPr>
              <a:t>“A name, term, design, symbol, or any other feature that identifies one seller’s good or service as distinct from those of other sellers. The legal term for brand is trademark. A brand may identify one item, a family of items, or all items of that seller. If used for the firm as a whole, the preferred term is trade name.”</a:t>
            </a:r>
          </a:p>
          <a:p>
            <a:pPr marL="0" indent="0" algn="r">
              <a:buNone/>
            </a:pPr>
            <a:r>
              <a:rPr lang="en-US" sz="1800" b="1" i="0" u="none" strike="noStrike" baseline="0" dirty="0">
                <a:solidFill>
                  <a:srgbClr val="0070C0"/>
                </a:solidFill>
                <a:latin typeface="Verdana" panose="020B0604030504040204" pitchFamily="34" charset="0"/>
              </a:rPr>
              <a:t> - American Marketing Association </a:t>
            </a:r>
          </a:p>
          <a:p>
            <a:pPr marL="0" indent="0">
              <a:buNone/>
            </a:pPr>
            <a:endParaRPr lang="en-IN" dirty="0"/>
          </a:p>
        </p:txBody>
      </p:sp>
      <p:pic>
        <p:nvPicPr>
          <p:cNvPr id="7" name="Picture 6">
            <a:extLst>
              <a:ext uri="{FF2B5EF4-FFF2-40B4-BE49-F238E27FC236}">
                <a16:creationId xmlns:a16="http://schemas.microsoft.com/office/drawing/2014/main" id="{38D774E8-1E76-4312-8A39-EAF02AF0DD98}"/>
              </a:ext>
            </a:extLst>
          </p:cNvPr>
          <p:cNvPicPr>
            <a:picLocks noChangeAspect="1"/>
          </p:cNvPicPr>
          <p:nvPr/>
        </p:nvPicPr>
        <p:blipFill>
          <a:blip r:embed="rId2"/>
          <a:stretch>
            <a:fillRect/>
          </a:stretch>
        </p:blipFill>
        <p:spPr>
          <a:xfrm>
            <a:off x="838200" y="3907277"/>
            <a:ext cx="10067731" cy="2950723"/>
          </a:xfrm>
          <a:prstGeom prst="rect">
            <a:avLst/>
          </a:prstGeom>
        </p:spPr>
      </p:pic>
    </p:spTree>
    <p:extLst>
      <p:ext uri="{BB962C8B-B14F-4D97-AF65-F5344CB8AC3E}">
        <p14:creationId xmlns:p14="http://schemas.microsoft.com/office/powerpoint/2010/main" val="3630863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0371C-C222-467E-AD10-D000C6402B2A}"/>
              </a:ext>
            </a:extLst>
          </p:cNvPr>
          <p:cNvSpPr>
            <a:spLocks noGrp="1"/>
          </p:cNvSpPr>
          <p:nvPr>
            <p:ph type="title"/>
          </p:nvPr>
        </p:nvSpPr>
        <p:spPr/>
        <p:txBody>
          <a:bodyPr/>
          <a:lstStyle/>
          <a:p>
            <a:pPr algn="ctr"/>
            <a:r>
              <a:rPr lang="en-IN" dirty="0">
                <a:solidFill>
                  <a:schemeClr val="accent1"/>
                </a:solidFill>
                <a:latin typeface="Arial Rounded MT Bold" panose="020F0704030504030204" pitchFamily="34" charset="0"/>
              </a:rPr>
              <a:t>Cash Cow Brand</a:t>
            </a:r>
          </a:p>
        </p:txBody>
      </p:sp>
      <p:sp>
        <p:nvSpPr>
          <p:cNvPr id="3" name="Content Placeholder 2">
            <a:extLst>
              <a:ext uri="{FF2B5EF4-FFF2-40B4-BE49-F238E27FC236}">
                <a16:creationId xmlns:a16="http://schemas.microsoft.com/office/drawing/2014/main" id="{DE36EA58-AE86-48D9-9D21-980028983641}"/>
              </a:ext>
            </a:extLst>
          </p:cNvPr>
          <p:cNvSpPr>
            <a:spLocks noGrp="1"/>
          </p:cNvSpPr>
          <p:nvPr>
            <p:ph idx="1"/>
          </p:nvPr>
        </p:nvSpPr>
        <p:spPr/>
        <p:txBody>
          <a:bodyPr/>
          <a:lstStyle/>
          <a:p>
            <a:pPr marL="0" indent="0">
              <a:buNone/>
            </a:pPr>
            <a:r>
              <a:rPr lang="en-US" dirty="0"/>
              <a:t>A cash cow brand is that product in the brand portfolio that has reached the maturity level in the product life cycle but is able to bring in profits necessary for its survival. These brands are not removed from the market because necessary cash is flowing in through its sale which is better than incurring heavy cost on the launch of a new product.</a:t>
            </a:r>
            <a:endParaRPr lang="en-IN" dirty="0"/>
          </a:p>
        </p:txBody>
      </p:sp>
      <p:pic>
        <p:nvPicPr>
          <p:cNvPr id="4" name="Picture 3">
            <a:extLst>
              <a:ext uri="{FF2B5EF4-FFF2-40B4-BE49-F238E27FC236}">
                <a16:creationId xmlns:a16="http://schemas.microsoft.com/office/drawing/2014/main" id="{15EF19E7-0632-4D3B-B00F-37C8F25EEA35}"/>
              </a:ext>
            </a:extLst>
          </p:cNvPr>
          <p:cNvPicPr>
            <a:picLocks noChangeAspect="1"/>
          </p:cNvPicPr>
          <p:nvPr/>
        </p:nvPicPr>
        <p:blipFill>
          <a:blip r:embed="rId2"/>
          <a:stretch>
            <a:fillRect/>
          </a:stretch>
        </p:blipFill>
        <p:spPr>
          <a:xfrm>
            <a:off x="2140896" y="4017522"/>
            <a:ext cx="7696200" cy="2840477"/>
          </a:xfrm>
          <a:prstGeom prst="rect">
            <a:avLst/>
          </a:prstGeom>
        </p:spPr>
      </p:pic>
    </p:spTree>
    <p:extLst>
      <p:ext uri="{BB962C8B-B14F-4D97-AF65-F5344CB8AC3E}">
        <p14:creationId xmlns:p14="http://schemas.microsoft.com/office/powerpoint/2010/main" val="3175218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39A8-4982-4AF9-AA52-A0F3D95E6A08}"/>
              </a:ext>
            </a:extLst>
          </p:cNvPr>
          <p:cNvSpPr>
            <a:spLocks noGrp="1"/>
          </p:cNvSpPr>
          <p:nvPr>
            <p:ph type="title"/>
          </p:nvPr>
        </p:nvSpPr>
        <p:spPr/>
        <p:txBody>
          <a:bodyPr/>
          <a:lstStyle/>
          <a:p>
            <a:pPr algn="ctr"/>
            <a:r>
              <a:rPr lang="en-IN" b="1" dirty="0">
                <a:solidFill>
                  <a:schemeClr val="accent1"/>
                </a:solidFill>
              </a:rPr>
              <a:t>Low-End Entry Level Brand</a:t>
            </a:r>
          </a:p>
        </p:txBody>
      </p:sp>
      <p:sp>
        <p:nvSpPr>
          <p:cNvPr id="3" name="Content Placeholder 2">
            <a:extLst>
              <a:ext uri="{FF2B5EF4-FFF2-40B4-BE49-F238E27FC236}">
                <a16:creationId xmlns:a16="http://schemas.microsoft.com/office/drawing/2014/main" id="{210B4EB9-81FB-4EE9-B61C-9CFEE7FF58B3}"/>
              </a:ext>
            </a:extLst>
          </p:cNvPr>
          <p:cNvSpPr>
            <a:spLocks noGrp="1"/>
          </p:cNvSpPr>
          <p:nvPr>
            <p:ph idx="1"/>
          </p:nvPr>
        </p:nvSpPr>
        <p:spPr/>
        <p:txBody>
          <a:bodyPr/>
          <a:lstStyle/>
          <a:p>
            <a:pPr marL="0" indent="0">
              <a:buNone/>
            </a:pPr>
            <a:r>
              <a:rPr lang="en-US" dirty="0"/>
              <a:t>A low Entry Brand in a brand portfolio includes the product which is offered at less price. The low priced product is added to the portfolio to ensure the purchase at least once and bring the customer into the brand family. Once the customer becomes a part of the family, he is then persuaded for the purchase of the higher priced product in near future.</a:t>
            </a:r>
            <a:endParaRPr lang="en-IN" dirty="0"/>
          </a:p>
        </p:txBody>
      </p:sp>
      <p:pic>
        <p:nvPicPr>
          <p:cNvPr id="4" name="Picture 3">
            <a:extLst>
              <a:ext uri="{FF2B5EF4-FFF2-40B4-BE49-F238E27FC236}">
                <a16:creationId xmlns:a16="http://schemas.microsoft.com/office/drawing/2014/main" id="{ED3BB0A5-4FDB-45F5-984A-890806462B72}"/>
              </a:ext>
            </a:extLst>
          </p:cNvPr>
          <p:cNvPicPr>
            <a:picLocks noChangeAspect="1"/>
          </p:cNvPicPr>
          <p:nvPr/>
        </p:nvPicPr>
        <p:blipFill>
          <a:blip r:embed="rId2"/>
          <a:stretch>
            <a:fillRect/>
          </a:stretch>
        </p:blipFill>
        <p:spPr>
          <a:xfrm>
            <a:off x="2530813" y="4158474"/>
            <a:ext cx="6858000" cy="2699526"/>
          </a:xfrm>
          <a:prstGeom prst="rect">
            <a:avLst/>
          </a:prstGeom>
        </p:spPr>
      </p:pic>
    </p:spTree>
    <p:extLst>
      <p:ext uri="{BB962C8B-B14F-4D97-AF65-F5344CB8AC3E}">
        <p14:creationId xmlns:p14="http://schemas.microsoft.com/office/powerpoint/2010/main" val="3961261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A600-BBD4-4AB5-BEF2-C39B64162771}"/>
              </a:ext>
            </a:extLst>
          </p:cNvPr>
          <p:cNvSpPr>
            <a:spLocks noGrp="1"/>
          </p:cNvSpPr>
          <p:nvPr>
            <p:ph type="title"/>
          </p:nvPr>
        </p:nvSpPr>
        <p:spPr>
          <a:xfrm>
            <a:off x="838200" y="206505"/>
            <a:ext cx="10515600" cy="1325563"/>
          </a:xfrm>
        </p:spPr>
        <p:txBody>
          <a:bodyPr/>
          <a:lstStyle/>
          <a:p>
            <a:pPr algn="ctr"/>
            <a:r>
              <a:rPr lang="en-IN" b="1" dirty="0">
                <a:solidFill>
                  <a:schemeClr val="accent1"/>
                </a:solidFill>
                <a:latin typeface="Arial Rounded MT Bold" panose="020F0704030504030204" pitchFamily="34" charset="0"/>
              </a:rPr>
              <a:t>High-End Prestige Brand</a:t>
            </a:r>
          </a:p>
        </p:txBody>
      </p:sp>
      <p:sp>
        <p:nvSpPr>
          <p:cNvPr id="3" name="Content Placeholder 2">
            <a:extLst>
              <a:ext uri="{FF2B5EF4-FFF2-40B4-BE49-F238E27FC236}">
                <a16:creationId xmlns:a16="http://schemas.microsoft.com/office/drawing/2014/main" id="{E34A125E-C7F8-443F-B600-99A0BEEA7C6F}"/>
              </a:ext>
            </a:extLst>
          </p:cNvPr>
          <p:cNvSpPr>
            <a:spLocks noGrp="1"/>
          </p:cNvSpPr>
          <p:nvPr>
            <p:ph idx="1"/>
          </p:nvPr>
        </p:nvSpPr>
        <p:spPr>
          <a:xfrm>
            <a:off x="838200" y="1532068"/>
            <a:ext cx="10515600" cy="4351338"/>
          </a:xfrm>
        </p:spPr>
        <p:txBody>
          <a:bodyPr/>
          <a:lstStyle/>
          <a:p>
            <a:pPr marL="0" indent="0">
              <a:buNone/>
            </a:pPr>
            <a:r>
              <a:rPr lang="en-US" dirty="0"/>
              <a:t>A High-End Prestige Brand in the brand portfolio is the product offered at a high price with the intention of creating a sense of prestige in the minds of customers. Other brands in the portfolio also get the recognition because of the premium brand and its quality do have a halo effect on each product line</a:t>
            </a:r>
            <a:endParaRPr lang="en-IN" dirty="0"/>
          </a:p>
        </p:txBody>
      </p:sp>
      <p:pic>
        <p:nvPicPr>
          <p:cNvPr id="4" name="Picture 3">
            <a:extLst>
              <a:ext uri="{FF2B5EF4-FFF2-40B4-BE49-F238E27FC236}">
                <a16:creationId xmlns:a16="http://schemas.microsoft.com/office/drawing/2014/main" id="{F80A5A33-E6F5-1DB2-6B29-F0CA6AB128D5}"/>
              </a:ext>
            </a:extLst>
          </p:cNvPr>
          <p:cNvPicPr>
            <a:picLocks noChangeAspect="1"/>
          </p:cNvPicPr>
          <p:nvPr/>
        </p:nvPicPr>
        <p:blipFill>
          <a:blip r:embed="rId2"/>
          <a:stretch>
            <a:fillRect/>
          </a:stretch>
        </p:blipFill>
        <p:spPr>
          <a:xfrm>
            <a:off x="2566219" y="4001294"/>
            <a:ext cx="5830529" cy="2856706"/>
          </a:xfrm>
          <a:prstGeom prst="rect">
            <a:avLst/>
          </a:prstGeom>
        </p:spPr>
      </p:pic>
    </p:spTree>
    <p:extLst>
      <p:ext uri="{BB962C8B-B14F-4D97-AF65-F5344CB8AC3E}">
        <p14:creationId xmlns:p14="http://schemas.microsoft.com/office/powerpoint/2010/main" val="1522423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0224-39AF-BF6A-D351-CBD754B14140}"/>
              </a:ext>
            </a:extLst>
          </p:cNvPr>
          <p:cNvSpPr>
            <a:spLocks noGrp="1"/>
          </p:cNvSpPr>
          <p:nvPr>
            <p:ph type="title"/>
          </p:nvPr>
        </p:nvSpPr>
        <p:spPr>
          <a:xfrm>
            <a:off x="838200" y="18255"/>
            <a:ext cx="10515600" cy="1325563"/>
          </a:xfrm>
        </p:spPr>
        <p:txBody>
          <a:bodyPr>
            <a:normAutofit/>
          </a:bodyPr>
          <a:lstStyle/>
          <a:p>
            <a:r>
              <a:rPr lang="en-IN" sz="4800" dirty="0">
                <a:ln>
                  <a:solidFill>
                    <a:srgbClr val="FF0000"/>
                  </a:solidFill>
                </a:ln>
                <a:solidFill>
                  <a:schemeClr val="accent4">
                    <a:lumMod val="60000"/>
                    <a:lumOff val="40000"/>
                  </a:schemeClr>
                </a:solidFill>
                <a:latin typeface="Arial Rounded MT Bold" panose="020F0704030504030204" pitchFamily="34" charset="0"/>
              </a:rPr>
              <a:t>Brand Development</a:t>
            </a:r>
          </a:p>
        </p:txBody>
      </p:sp>
      <p:graphicFrame>
        <p:nvGraphicFramePr>
          <p:cNvPr id="4" name="Content Placeholder 3">
            <a:extLst>
              <a:ext uri="{FF2B5EF4-FFF2-40B4-BE49-F238E27FC236}">
                <a16:creationId xmlns:a16="http://schemas.microsoft.com/office/drawing/2014/main" id="{F1FA9F84-28DF-3C3E-12D4-A7DA7CF81272}"/>
              </a:ext>
            </a:extLst>
          </p:cNvPr>
          <p:cNvGraphicFramePr>
            <a:graphicFrameLocks noGrp="1"/>
          </p:cNvGraphicFramePr>
          <p:nvPr>
            <p:ph idx="1"/>
            <p:extLst>
              <p:ext uri="{D42A27DB-BD31-4B8C-83A1-F6EECF244321}">
                <p14:modId xmlns:p14="http://schemas.microsoft.com/office/powerpoint/2010/main" val="1140199245"/>
              </p:ext>
            </p:extLst>
          </p:nvPr>
        </p:nvGraphicFramePr>
        <p:xfrm>
          <a:off x="838200" y="1045028"/>
          <a:ext cx="10515600" cy="55843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32807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52D7-7760-49FB-9517-1B3FCD5DCDFC}"/>
              </a:ext>
            </a:extLst>
          </p:cNvPr>
          <p:cNvSpPr>
            <a:spLocks noGrp="1"/>
          </p:cNvSpPr>
          <p:nvPr>
            <p:ph type="title"/>
          </p:nvPr>
        </p:nvSpPr>
        <p:spPr/>
        <p:txBody>
          <a:bodyPr/>
          <a:lstStyle/>
          <a:p>
            <a:pPr algn="ctr"/>
            <a:r>
              <a:rPr lang="en-IN" b="1" dirty="0">
                <a:solidFill>
                  <a:srgbClr val="002060"/>
                </a:solidFill>
                <a:latin typeface="Arial Nova" panose="020B0504020202020204" pitchFamily="34" charset="0"/>
              </a:rPr>
              <a:t>What is Brand Management?</a:t>
            </a:r>
          </a:p>
        </p:txBody>
      </p:sp>
      <p:sp>
        <p:nvSpPr>
          <p:cNvPr id="3" name="Content Placeholder 2">
            <a:extLst>
              <a:ext uri="{FF2B5EF4-FFF2-40B4-BE49-F238E27FC236}">
                <a16:creationId xmlns:a16="http://schemas.microsoft.com/office/drawing/2014/main" id="{17FE709D-201A-43FA-BF0D-7A4E10DB29F0}"/>
              </a:ext>
            </a:extLst>
          </p:cNvPr>
          <p:cNvSpPr>
            <a:spLocks noGrp="1"/>
          </p:cNvSpPr>
          <p:nvPr>
            <p:ph idx="1"/>
          </p:nvPr>
        </p:nvSpPr>
        <p:spPr>
          <a:xfrm>
            <a:off x="606489" y="1825625"/>
            <a:ext cx="11056775" cy="4351338"/>
          </a:xfrm>
        </p:spPr>
        <p:txBody>
          <a:bodyPr>
            <a:normAutofit/>
          </a:bodyPr>
          <a:lstStyle/>
          <a:p>
            <a:pPr marL="0" indent="0" algn="just">
              <a:buNone/>
            </a:pPr>
            <a:r>
              <a:rPr lang="en-US" b="1" i="0" u="none" strike="noStrike" baseline="0" dirty="0">
                <a:latin typeface="Sitka Small" panose="02000505000000020004" pitchFamily="2" charset="0"/>
              </a:rPr>
              <a:t>Brand management helps to manage the tangible and intangible characteristics of a brand. A competent Brand Management includes building brand identity, launching the brand, and maintaining the brand position in the market. </a:t>
            </a:r>
          </a:p>
          <a:p>
            <a:pPr algn="just"/>
            <a:r>
              <a:rPr lang="en-US" b="1" i="0" u="none" strike="noStrike" baseline="0" dirty="0">
                <a:latin typeface="Sitka Small" panose="02000505000000020004" pitchFamily="2" charset="0"/>
              </a:rPr>
              <a:t>Brand management builds and maintains the corporate image of a business. </a:t>
            </a:r>
            <a:endParaRPr lang="en-IN" b="1" dirty="0">
              <a:latin typeface="Sitka Small" panose="02000505000000020004" pitchFamily="2" charset="0"/>
            </a:endParaRPr>
          </a:p>
        </p:txBody>
      </p:sp>
    </p:spTree>
    <p:extLst>
      <p:ext uri="{BB962C8B-B14F-4D97-AF65-F5344CB8AC3E}">
        <p14:creationId xmlns:p14="http://schemas.microsoft.com/office/powerpoint/2010/main" val="2739984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797B-5AF0-4379-BA58-BD953A960E5B}"/>
              </a:ext>
            </a:extLst>
          </p:cNvPr>
          <p:cNvSpPr>
            <a:spLocks noGrp="1"/>
          </p:cNvSpPr>
          <p:nvPr>
            <p:ph type="title"/>
          </p:nvPr>
        </p:nvSpPr>
        <p:spPr>
          <a:xfrm>
            <a:off x="954932" y="-272373"/>
            <a:ext cx="10515600" cy="1379402"/>
          </a:xfrm>
        </p:spPr>
        <p:txBody>
          <a:bodyPr/>
          <a:lstStyle/>
          <a:p>
            <a:pPr algn="ctr"/>
            <a:br>
              <a:rPr lang="en-IN" dirty="0"/>
            </a:br>
            <a:r>
              <a:rPr lang="en-IN" b="1" dirty="0">
                <a:solidFill>
                  <a:srgbClr val="002060"/>
                </a:solidFill>
                <a:latin typeface="Arial Black" panose="020B0A04020102020204" pitchFamily="34" charset="0"/>
              </a:rPr>
              <a:t>Brand Essence</a:t>
            </a:r>
          </a:p>
        </p:txBody>
      </p:sp>
      <p:graphicFrame>
        <p:nvGraphicFramePr>
          <p:cNvPr id="4" name="Content Placeholder 3">
            <a:extLst>
              <a:ext uri="{FF2B5EF4-FFF2-40B4-BE49-F238E27FC236}">
                <a16:creationId xmlns:a16="http://schemas.microsoft.com/office/drawing/2014/main" id="{FC30D71D-9E3B-4E8C-9218-99BDCF777530}"/>
              </a:ext>
            </a:extLst>
          </p:cNvPr>
          <p:cNvGraphicFramePr>
            <a:graphicFrameLocks noGrp="1"/>
          </p:cNvGraphicFramePr>
          <p:nvPr>
            <p:ph idx="1"/>
            <p:extLst>
              <p:ext uri="{D42A27DB-BD31-4B8C-83A1-F6EECF244321}">
                <p14:modId xmlns:p14="http://schemas.microsoft.com/office/powerpoint/2010/main" val="2248044906"/>
              </p:ext>
            </p:extLst>
          </p:nvPr>
        </p:nvGraphicFramePr>
        <p:xfrm>
          <a:off x="954932" y="417328"/>
          <a:ext cx="10515600" cy="4802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784B31DE-D3C2-4197-BF1E-9827CD38311A}"/>
              </a:ext>
            </a:extLst>
          </p:cNvPr>
          <p:cNvPicPr>
            <a:picLocks noChangeAspect="1"/>
          </p:cNvPicPr>
          <p:nvPr/>
        </p:nvPicPr>
        <p:blipFill rotWithShape="1">
          <a:blip r:embed="rId7"/>
          <a:srcRect l="23370" r="16441"/>
          <a:stretch/>
        </p:blipFill>
        <p:spPr>
          <a:xfrm>
            <a:off x="128080" y="2538920"/>
            <a:ext cx="3169597" cy="4285034"/>
          </a:xfrm>
          <a:prstGeom prst="rect">
            <a:avLst/>
          </a:prstGeom>
        </p:spPr>
      </p:pic>
      <p:pic>
        <p:nvPicPr>
          <p:cNvPr id="5" name="Picture 4">
            <a:extLst>
              <a:ext uri="{FF2B5EF4-FFF2-40B4-BE49-F238E27FC236}">
                <a16:creationId xmlns:a16="http://schemas.microsoft.com/office/drawing/2014/main" id="{FBE89D15-D816-CF66-C2D1-2E5271A133CB}"/>
              </a:ext>
            </a:extLst>
          </p:cNvPr>
          <p:cNvPicPr>
            <a:picLocks noChangeAspect="1"/>
          </p:cNvPicPr>
          <p:nvPr/>
        </p:nvPicPr>
        <p:blipFill rotWithShape="1">
          <a:blip r:embed="rId8"/>
          <a:srcRect l="5578" t="14635" r="3719" b="12192"/>
          <a:stretch/>
        </p:blipFill>
        <p:spPr>
          <a:xfrm>
            <a:off x="4994787" y="4572000"/>
            <a:ext cx="6715433" cy="2286000"/>
          </a:xfrm>
          <a:prstGeom prst="rect">
            <a:avLst/>
          </a:prstGeom>
        </p:spPr>
      </p:pic>
    </p:spTree>
    <p:extLst>
      <p:ext uri="{BB962C8B-B14F-4D97-AF65-F5344CB8AC3E}">
        <p14:creationId xmlns:p14="http://schemas.microsoft.com/office/powerpoint/2010/main" val="3708100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581BC3-93B5-407B-A7D2-39262CFF7033}"/>
              </a:ext>
            </a:extLst>
          </p:cNvPr>
          <p:cNvSpPr>
            <a:spLocks noGrp="1"/>
          </p:cNvSpPr>
          <p:nvPr>
            <p:ph type="title"/>
          </p:nvPr>
        </p:nvSpPr>
        <p:spPr>
          <a:xfrm>
            <a:off x="838200" y="0"/>
            <a:ext cx="10515600" cy="875489"/>
          </a:xfrm>
        </p:spPr>
        <p:txBody>
          <a:bodyPr>
            <a:normAutofit fontScale="90000"/>
          </a:bodyPr>
          <a:lstStyle/>
          <a:p>
            <a:pPr algn="ctr"/>
            <a:r>
              <a:rPr lang="en-US" sz="6600" dirty="0">
                <a:ln>
                  <a:solidFill>
                    <a:schemeClr val="tx1"/>
                  </a:solidFill>
                </a:ln>
                <a:gradFill>
                  <a:gsLst>
                    <a:gs pos="0">
                      <a:schemeClr val="accent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Black" panose="020B0A04020102020204" pitchFamily="34" charset="0"/>
              </a:rPr>
              <a:t>Brand Elements</a:t>
            </a:r>
            <a:endParaRPr lang="en-IN" sz="6600" dirty="0">
              <a:ln>
                <a:solidFill>
                  <a:schemeClr val="tx1"/>
                </a:solidFill>
              </a:ln>
              <a:gradFill>
                <a:gsLst>
                  <a:gs pos="0">
                    <a:schemeClr val="accent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Black" panose="020B0A04020102020204" pitchFamily="34" charset="0"/>
            </a:endParaRPr>
          </a:p>
        </p:txBody>
      </p:sp>
      <p:pic>
        <p:nvPicPr>
          <p:cNvPr id="6" name="Picture 5">
            <a:extLst>
              <a:ext uri="{FF2B5EF4-FFF2-40B4-BE49-F238E27FC236}">
                <a16:creationId xmlns:a16="http://schemas.microsoft.com/office/drawing/2014/main" id="{82BA5939-9F50-4E73-885A-0BC1949ADB2F}"/>
              </a:ext>
            </a:extLst>
          </p:cNvPr>
          <p:cNvPicPr>
            <a:picLocks noChangeAspect="1"/>
          </p:cNvPicPr>
          <p:nvPr/>
        </p:nvPicPr>
        <p:blipFill>
          <a:blip r:embed="rId2"/>
          <a:stretch>
            <a:fillRect/>
          </a:stretch>
        </p:blipFill>
        <p:spPr>
          <a:xfrm>
            <a:off x="447604" y="875489"/>
            <a:ext cx="7135536" cy="4981952"/>
          </a:xfrm>
          <a:prstGeom prst="rect">
            <a:avLst/>
          </a:prstGeom>
        </p:spPr>
      </p:pic>
      <p:pic>
        <p:nvPicPr>
          <p:cNvPr id="3" name="Picture 2">
            <a:extLst>
              <a:ext uri="{FF2B5EF4-FFF2-40B4-BE49-F238E27FC236}">
                <a16:creationId xmlns:a16="http://schemas.microsoft.com/office/drawing/2014/main" id="{ADD63EC3-013F-4BC2-9D01-119EBCF3ADE2}"/>
              </a:ext>
            </a:extLst>
          </p:cNvPr>
          <p:cNvPicPr>
            <a:picLocks noChangeAspect="1"/>
          </p:cNvPicPr>
          <p:nvPr/>
        </p:nvPicPr>
        <p:blipFill>
          <a:blip r:embed="rId3"/>
          <a:stretch>
            <a:fillRect/>
          </a:stretch>
        </p:blipFill>
        <p:spPr>
          <a:xfrm>
            <a:off x="8341999" y="720589"/>
            <a:ext cx="3567696" cy="2222499"/>
          </a:xfrm>
          <a:prstGeom prst="rect">
            <a:avLst/>
          </a:prstGeom>
        </p:spPr>
      </p:pic>
      <p:pic>
        <p:nvPicPr>
          <p:cNvPr id="5" name="Picture 4">
            <a:extLst>
              <a:ext uri="{FF2B5EF4-FFF2-40B4-BE49-F238E27FC236}">
                <a16:creationId xmlns:a16="http://schemas.microsoft.com/office/drawing/2014/main" id="{7972971E-D37E-42A0-B108-981CEF484435}"/>
              </a:ext>
            </a:extLst>
          </p:cNvPr>
          <p:cNvPicPr>
            <a:picLocks noChangeAspect="1"/>
          </p:cNvPicPr>
          <p:nvPr/>
        </p:nvPicPr>
        <p:blipFill>
          <a:blip r:embed="rId4"/>
          <a:stretch>
            <a:fillRect/>
          </a:stretch>
        </p:blipFill>
        <p:spPr>
          <a:xfrm>
            <a:off x="8573623" y="3200538"/>
            <a:ext cx="3200400" cy="1428750"/>
          </a:xfrm>
          <a:prstGeom prst="rect">
            <a:avLst/>
          </a:prstGeom>
        </p:spPr>
      </p:pic>
      <p:pic>
        <p:nvPicPr>
          <p:cNvPr id="7" name="Picture 6">
            <a:extLst>
              <a:ext uri="{FF2B5EF4-FFF2-40B4-BE49-F238E27FC236}">
                <a16:creationId xmlns:a16="http://schemas.microsoft.com/office/drawing/2014/main" id="{81D80565-1B41-4881-A28F-715157BD6599}"/>
              </a:ext>
            </a:extLst>
          </p:cNvPr>
          <p:cNvPicPr>
            <a:picLocks noChangeAspect="1"/>
          </p:cNvPicPr>
          <p:nvPr/>
        </p:nvPicPr>
        <p:blipFill>
          <a:blip r:embed="rId5"/>
          <a:stretch>
            <a:fillRect/>
          </a:stretch>
        </p:blipFill>
        <p:spPr>
          <a:xfrm>
            <a:off x="162474" y="4660361"/>
            <a:ext cx="1708615" cy="2197639"/>
          </a:xfrm>
          <a:prstGeom prst="rect">
            <a:avLst/>
          </a:prstGeom>
        </p:spPr>
      </p:pic>
      <p:pic>
        <p:nvPicPr>
          <p:cNvPr id="8" name="Picture 7">
            <a:extLst>
              <a:ext uri="{FF2B5EF4-FFF2-40B4-BE49-F238E27FC236}">
                <a16:creationId xmlns:a16="http://schemas.microsoft.com/office/drawing/2014/main" id="{A7BE12CE-923B-4C0C-A2A3-FA187E659E99}"/>
              </a:ext>
            </a:extLst>
          </p:cNvPr>
          <p:cNvPicPr>
            <a:picLocks noChangeAspect="1"/>
          </p:cNvPicPr>
          <p:nvPr/>
        </p:nvPicPr>
        <p:blipFill rotWithShape="1">
          <a:blip r:embed="rId6"/>
          <a:srcRect t="12138" b="9115"/>
          <a:stretch/>
        </p:blipFill>
        <p:spPr>
          <a:xfrm>
            <a:off x="6896910" y="4961105"/>
            <a:ext cx="3032497" cy="1896895"/>
          </a:xfrm>
          <a:prstGeom prst="rect">
            <a:avLst/>
          </a:prstGeom>
        </p:spPr>
      </p:pic>
    </p:spTree>
    <p:extLst>
      <p:ext uri="{BB962C8B-B14F-4D97-AF65-F5344CB8AC3E}">
        <p14:creationId xmlns:p14="http://schemas.microsoft.com/office/powerpoint/2010/main" val="981015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B1139-C536-4552-AC30-86E0F680CE0F}"/>
              </a:ext>
            </a:extLst>
          </p:cNvPr>
          <p:cNvSpPr>
            <a:spLocks noGrp="1"/>
          </p:cNvSpPr>
          <p:nvPr>
            <p:ph type="title"/>
          </p:nvPr>
        </p:nvSpPr>
        <p:spPr/>
        <p:txBody>
          <a:bodyPr/>
          <a:lstStyle/>
          <a:p>
            <a:pPr algn="ctr"/>
            <a:r>
              <a:rPr lang="en-IN" b="1" dirty="0">
                <a:solidFill>
                  <a:srgbClr val="7030A0"/>
                </a:solidFill>
                <a:latin typeface="Tw Cen MT Condensed Extra Bold" panose="020B0803020202020204" pitchFamily="34" charset="0"/>
              </a:rPr>
              <a:t>A Brand Comprises of</a:t>
            </a:r>
          </a:p>
        </p:txBody>
      </p:sp>
      <p:sp>
        <p:nvSpPr>
          <p:cNvPr id="4" name="Text Placeholder 3">
            <a:extLst>
              <a:ext uri="{FF2B5EF4-FFF2-40B4-BE49-F238E27FC236}">
                <a16:creationId xmlns:a16="http://schemas.microsoft.com/office/drawing/2014/main" id="{1646F416-C13E-4876-88BE-DA1BBCE77F6A}"/>
              </a:ext>
            </a:extLst>
          </p:cNvPr>
          <p:cNvSpPr>
            <a:spLocks noGrp="1"/>
          </p:cNvSpPr>
          <p:nvPr>
            <p:ph type="body" idx="1"/>
          </p:nvPr>
        </p:nvSpPr>
        <p:spPr>
          <a:xfrm>
            <a:off x="839787" y="1286605"/>
            <a:ext cx="5157787" cy="823912"/>
          </a:xfrm>
        </p:spPr>
        <p:txBody>
          <a:bodyPr>
            <a:normAutofit/>
          </a:bodyPr>
          <a:lstStyle/>
          <a:p>
            <a:pPr algn="ctr"/>
            <a:r>
              <a:rPr lang="en-IN" sz="4000" dirty="0">
                <a:solidFill>
                  <a:schemeClr val="accent6">
                    <a:lumMod val="50000"/>
                  </a:schemeClr>
                </a:solidFill>
              </a:rPr>
              <a:t>Tangible attributes</a:t>
            </a:r>
          </a:p>
        </p:txBody>
      </p:sp>
      <p:graphicFrame>
        <p:nvGraphicFramePr>
          <p:cNvPr id="8" name="Content Placeholder 7">
            <a:extLst>
              <a:ext uri="{FF2B5EF4-FFF2-40B4-BE49-F238E27FC236}">
                <a16:creationId xmlns:a16="http://schemas.microsoft.com/office/drawing/2014/main" id="{C5B89F20-B638-44DC-9173-EE8544F49534}"/>
              </a:ext>
            </a:extLst>
          </p:cNvPr>
          <p:cNvGraphicFramePr>
            <a:graphicFrameLocks noGrp="1"/>
          </p:cNvGraphicFramePr>
          <p:nvPr>
            <p:ph sz="half" idx="2"/>
            <p:extLst>
              <p:ext uri="{D42A27DB-BD31-4B8C-83A1-F6EECF244321}">
                <p14:modId xmlns:p14="http://schemas.microsoft.com/office/powerpoint/2010/main" val="4244713888"/>
              </p:ext>
            </p:extLst>
          </p:nvPr>
        </p:nvGraphicFramePr>
        <p:xfrm>
          <a:off x="403874" y="2416630"/>
          <a:ext cx="5593702" cy="4292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 Placeholder 5">
            <a:extLst>
              <a:ext uri="{FF2B5EF4-FFF2-40B4-BE49-F238E27FC236}">
                <a16:creationId xmlns:a16="http://schemas.microsoft.com/office/drawing/2014/main" id="{0E0262DD-8880-447C-A7A1-1FDB64C31217}"/>
              </a:ext>
            </a:extLst>
          </p:cNvPr>
          <p:cNvSpPr>
            <a:spLocks noGrp="1"/>
          </p:cNvSpPr>
          <p:nvPr>
            <p:ph type="body" sz="quarter" idx="3"/>
          </p:nvPr>
        </p:nvSpPr>
        <p:spPr>
          <a:xfrm>
            <a:off x="6194427" y="1280190"/>
            <a:ext cx="5183188" cy="823912"/>
          </a:xfrm>
        </p:spPr>
        <p:txBody>
          <a:bodyPr>
            <a:normAutofit/>
          </a:bodyPr>
          <a:lstStyle/>
          <a:p>
            <a:pPr algn="ctr"/>
            <a:r>
              <a:rPr lang="en-IN" sz="3600" dirty="0">
                <a:solidFill>
                  <a:schemeClr val="accent6">
                    <a:lumMod val="50000"/>
                  </a:schemeClr>
                </a:solidFill>
              </a:rPr>
              <a:t>Intangible attributes</a:t>
            </a:r>
          </a:p>
        </p:txBody>
      </p:sp>
      <p:graphicFrame>
        <p:nvGraphicFramePr>
          <p:cNvPr id="9" name="Content Placeholder 8">
            <a:extLst>
              <a:ext uri="{FF2B5EF4-FFF2-40B4-BE49-F238E27FC236}">
                <a16:creationId xmlns:a16="http://schemas.microsoft.com/office/drawing/2014/main" id="{D8222CEE-9910-40A2-9C76-B3FDA86AB752}"/>
              </a:ext>
            </a:extLst>
          </p:cNvPr>
          <p:cNvGraphicFramePr>
            <a:graphicFrameLocks noGrp="1"/>
          </p:cNvGraphicFramePr>
          <p:nvPr>
            <p:ph sz="quarter" idx="4"/>
            <p:extLst>
              <p:ext uri="{D42A27DB-BD31-4B8C-83A1-F6EECF244321}">
                <p14:modId xmlns:p14="http://schemas.microsoft.com/office/powerpoint/2010/main" val="1936141"/>
              </p:ext>
            </p:extLst>
          </p:nvPr>
        </p:nvGraphicFramePr>
        <p:xfrm>
          <a:off x="6172200" y="2505075"/>
          <a:ext cx="5593702" cy="420363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570310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95AAD7-1BAB-9F6A-4561-1DD1E2D33546}"/>
              </a:ext>
            </a:extLst>
          </p:cNvPr>
          <p:cNvSpPr>
            <a:spLocks noGrp="1"/>
          </p:cNvSpPr>
          <p:nvPr>
            <p:ph type="title"/>
          </p:nvPr>
        </p:nvSpPr>
        <p:spPr>
          <a:xfrm>
            <a:off x="393291" y="139443"/>
            <a:ext cx="11088329" cy="1325563"/>
          </a:xfrm>
        </p:spPr>
        <p:txBody>
          <a:bodyPr/>
          <a:lstStyle/>
          <a:p>
            <a:r>
              <a:rPr lang="en-IN" dirty="0">
                <a:ln>
                  <a:solidFill>
                    <a:schemeClr val="tx1"/>
                  </a:solidFill>
                </a:ln>
                <a:solidFill>
                  <a:srgbClr val="FFFF00"/>
                </a:solidFill>
                <a:latin typeface="Arial Rounded MT Bold" panose="020F0704030504030204" pitchFamily="34" charset="0"/>
              </a:rPr>
              <a:t>Branding Challenges and Opportunities</a:t>
            </a:r>
          </a:p>
        </p:txBody>
      </p:sp>
      <p:graphicFrame>
        <p:nvGraphicFramePr>
          <p:cNvPr id="9" name="Content Placeholder 8">
            <a:extLst>
              <a:ext uri="{FF2B5EF4-FFF2-40B4-BE49-F238E27FC236}">
                <a16:creationId xmlns:a16="http://schemas.microsoft.com/office/drawing/2014/main" id="{D19037ED-7C14-C2BB-8570-EB9E3EAC65F2}"/>
              </a:ext>
            </a:extLst>
          </p:cNvPr>
          <p:cNvGraphicFramePr>
            <a:graphicFrameLocks noGrp="1"/>
          </p:cNvGraphicFramePr>
          <p:nvPr>
            <p:ph idx="1"/>
            <p:extLst>
              <p:ext uri="{D42A27DB-BD31-4B8C-83A1-F6EECF244321}">
                <p14:modId xmlns:p14="http://schemas.microsoft.com/office/powerpoint/2010/main" val="1531314596"/>
              </p:ext>
            </p:extLst>
          </p:nvPr>
        </p:nvGraphicFramePr>
        <p:xfrm>
          <a:off x="838200" y="1465006"/>
          <a:ext cx="10515600" cy="53929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12702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FB17D0CC-F227-4A7C-8846-315997A80281}"/>
              </a:ext>
            </a:extLst>
          </p:cNvPr>
          <p:cNvGraphicFramePr>
            <a:graphicFrameLocks noGrp="1"/>
          </p:cNvGraphicFramePr>
          <p:nvPr>
            <p:ph idx="1"/>
            <p:extLst>
              <p:ext uri="{D42A27DB-BD31-4B8C-83A1-F6EECF244321}">
                <p14:modId xmlns:p14="http://schemas.microsoft.com/office/powerpoint/2010/main" val="3278350552"/>
              </p:ext>
            </p:extLst>
          </p:nvPr>
        </p:nvGraphicFramePr>
        <p:xfrm>
          <a:off x="838200" y="102637"/>
          <a:ext cx="10515600" cy="65220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093825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1995</TotalTime>
  <Words>911</Words>
  <Application>Microsoft Office PowerPoint</Application>
  <PresentationFormat>Widescreen</PresentationFormat>
  <Paragraphs>132</Paragraphs>
  <Slides>33</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33</vt:i4>
      </vt:variant>
    </vt:vector>
  </HeadingPairs>
  <TitlesOfParts>
    <vt:vector size="47" baseType="lpstr">
      <vt:lpstr>Aharoni</vt:lpstr>
      <vt:lpstr>Arial</vt:lpstr>
      <vt:lpstr>Arial Black</vt:lpstr>
      <vt:lpstr>Arial Nova</vt:lpstr>
      <vt:lpstr>Arial Rounded MT Bold</vt:lpstr>
      <vt:lpstr>Baskerville Old Face</vt:lpstr>
      <vt:lpstr>Calibri</vt:lpstr>
      <vt:lpstr>Calibri Light</vt:lpstr>
      <vt:lpstr>Mongolian Baiti</vt:lpstr>
      <vt:lpstr>Ravie</vt:lpstr>
      <vt:lpstr>Sitka Small</vt:lpstr>
      <vt:lpstr>Tw Cen MT Condensed Extra Bold</vt:lpstr>
      <vt:lpstr>Verdana</vt:lpstr>
      <vt:lpstr>Office Theme</vt:lpstr>
      <vt:lpstr>PowerPoint Presentation</vt:lpstr>
      <vt:lpstr>“A product is something made in the factory; a brand is something the customer buys. A product can be copied or imitated by a competitor; a brand is unique. A product can be outdated; a successful brand is timeless.” </vt:lpstr>
      <vt:lpstr>What is a Brand?</vt:lpstr>
      <vt:lpstr>What is Brand Management?</vt:lpstr>
      <vt:lpstr> Brand Essence</vt:lpstr>
      <vt:lpstr>Brand Elements</vt:lpstr>
      <vt:lpstr>A Brand Comprises of</vt:lpstr>
      <vt:lpstr>Branding Challenges and Opportunities</vt:lpstr>
      <vt:lpstr>PowerPoint Presentation</vt:lpstr>
      <vt:lpstr>PowerPoint Presentation</vt:lpstr>
      <vt:lpstr> Strategic Brand Management</vt:lpstr>
      <vt:lpstr>Strategic Brand Management Process</vt:lpstr>
      <vt:lpstr>Identifying And Establishing Brand Positioning</vt:lpstr>
      <vt:lpstr>Planning and Implementation of Brand Marketing Programs</vt:lpstr>
      <vt:lpstr>Measuring and Interpreting Brand Performance</vt:lpstr>
      <vt:lpstr>Growing and Sustaining Brand Equity</vt:lpstr>
      <vt:lpstr>BRAND &amp; ITS OBJECTIVE</vt:lpstr>
      <vt:lpstr>Brand Concepts</vt:lpstr>
      <vt:lpstr>Cont..,</vt:lpstr>
      <vt:lpstr>What is Brand Architecture?</vt:lpstr>
      <vt:lpstr>Types of Brand Architecture</vt:lpstr>
      <vt:lpstr>The Branded House</vt:lpstr>
      <vt:lpstr>The House of Brands</vt:lpstr>
      <vt:lpstr>Endorsed Brand Architecture</vt:lpstr>
      <vt:lpstr>Hybrid Brand Architecture</vt:lpstr>
      <vt:lpstr>The Benefits of a Strong Brand Architecture</vt:lpstr>
      <vt:lpstr>Brand Portfolio</vt:lpstr>
      <vt:lpstr>The brands in the Brand Portfolio play the following different roles</vt:lpstr>
      <vt:lpstr>Flanker Brand</vt:lpstr>
      <vt:lpstr>Cash Cow Brand</vt:lpstr>
      <vt:lpstr>Low-End Entry Level Brand</vt:lpstr>
      <vt:lpstr>High-End Prestige Brand</vt:lpstr>
      <vt:lpstr>Brand Development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sreeja ks</dc:creator>
  <cp:lastModifiedBy>sreejaks.hvbs@gmail.com</cp:lastModifiedBy>
  <cp:revision>76</cp:revision>
  <dcterms:created xsi:type="dcterms:W3CDTF">2021-01-15T06:10:42Z</dcterms:created>
  <dcterms:modified xsi:type="dcterms:W3CDTF">2022-10-09T14:45:44Z</dcterms:modified>
</cp:coreProperties>
</file>